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Lst>
  <p:notesMasterIdLst>
    <p:notesMasterId r:id="rId24"/>
  </p:notesMasterIdLst>
  <p:handoutMasterIdLst>
    <p:handoutMasterId r:id="rId25"/>
  </p:handoutMasterIdLst>
  <p:sldIdLst>
    <p:sldId id="488" r:id="rId6"/>
    <p:sldId id="489" r:id="rId7"/>
    <p:sldId id="549" r:id="rId8"/>
    <p:sldId id="567" r:id="rId9"/>
    <p:sldId id="568" r:id="rId10"/>
    <p:sldId id="575" r:id="rId11"/>
    <p:sldId id="569" r:id="rId12"/>
    <p:sldId id="570" r:id="rId13"/>
    <p:sldId id="573" r:id="rId14"/>
    <p:sldId id="577" r:id="rId15"/>
    <p:sldId id="578" r:id="rId16"/>
    <p:sldId id="585" r:id="rId17"/>
    <p:sldId id="586" r:id="rId18"/>
    <p:sldId id="587" r:id="rId19"/>
    <p:sldId id="588" r:id="rId20"/>
    <p:sldId id="589" r:id="rId21"/>
    <p:sldId id="590" r:id="rId22"/>
    <p:sldId id="591" r:id="rId23"/>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en Crews" initials="CC" lastIdx="2" clrIdx="0">
    <p:extLst>
      <p:ext uri="{19B8F6BF-5375-455C-9EA6-DF929625EA0E}">
        <p15:presenceInfo xmlns:p15="http://schemas.microsoft.com/office/powerpoint/2012/main" userId="Christen Crew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03BD"/>
    <a:srgbClr val="F68EEF"/>
    <a:srgbClr val="FF00FF"/>
    <a:srgbClr val="00823B"/>
    <a:srgbClr val="E3771D"/>
    <a:srgbClr val="008000"/>
    <a:srgbClr val="CCECFF"/>
    <a:srgbClr val="CC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41D55C-B7F9-44D5-AAED-B4B26454A66A}" v="318" dt="2021-08-31T13:40:13.429"/>
    <p1510:client id="{45AAD3D6-309B-41F4-BDA0-66662AE194E3}" v="80" dt="2021-08-30T17:29:58.185"/>
    <p1510:client id="{513D7419-DF8E-4F65-A53B-4C07AE33FCC4}" v="240" dt="2021-08-31T14:33:56.254"/>
    <p1510:client id="{85341F4E-36B7-4D6F-9B6F-00030F24E252}" v="60" dt="2021-08-31T13:31:19.457"/>
    <p1510:client id="{9AB19F80-B800-468F-8957-2763633E793D}" v="9" dt="2021-08-31T14:22:28.625"/>
    <p1510:client id="{D8A04096-9257-41DD-8791-50E8827D7122}" v="270" dt="2021-08-30T17:49:23.8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419" autoAdjust="0"/>
  </p:normalViewPr>
  <p:slideViewPr>
    <p:cSldViewPr snapToGrid="0">
      <p:cViewPr varScale="1">
        <p:scale>
          <a:sx n="91" d="100"/>
          <a:sy n="91" d="100"/>
        </p:scale>
        <p:origin x="1314" y="66"/>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6.xml"/><Relationship Id="rId34"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we, Mary (VDH)" userId="S::mary.lowe@vdh.virginia.gov::f5f86b19-b88a-44c2-8b7c-9f872d2a1208" providerId="AD" clId="Web-{9AB19F80-B800-468F-8957-2763633E793D}"/>
    <pc:docChg chg="modSld">
      <pc:chgData name="Lowe, Mary (VDH)" userId="S::mary.lowe@vdh.virginia.gov::f5f86b19-b88a-44c2-8b7c-9f872d2a1208" providerId="AD" clId="Web-{9AB19F80-B800-468F-8957-2763633E793D}" dt="2021-08-31T14:22:28.250" v="7" actId="20577"/>
      <pc:docMkLst>
        <pc:docMk/>
      </pc:docMkLst>
      <pc:sldChg chg="modSp">
        <pc:chgData name="Lowe, Mary (VDH)" userId="S::mary.lowe@vdh.virginia.gov::f5f86b19-b88a-44c2-8b7c-9f872d2a1208" providerId="AD" clId="Web-{9AB19F80-B800-468F-8957-2763633E793D}" dt="2021-08-31T14:22:28.250" v="7" actId="20577"/>
        <pc:sldMkLst>
          <pc:docMk/>
          <pc:sldMk cId="2105306594" sldId="559"/>
        </pc:sldMkLst>
        <pc:spChg chg="mod">
          <ac:chgData name="Lowe, Mary (VDH)" userId="S::mary.lowe@vdh.virginia.gov::f5f86b19-b88a-44c2-8b7c-9f872d2a1208" providerId="AD" clId="Web-{9AB19F80-B800-468F-8957-2763633E793D}" dt="2021-08-31T14:22:28.250" v="7" actId="20577"/>
          <ac:spMkLst>
            <pc:docMk/>
            <pc:sldMk cId="2105306594" sldId="559"/>
            <ac:spMk id="4" creationId="{00000000-0000-0000-0000-000000000000}"/>
          </ac:spMkLst>
        </pc:spChg>
      </pc:sldChg>
    </pc:docChg>
  </pc:docChgLst>
  <pc:docChgLst>
    <pc:chgData name="Crews, Christen (VDH)" userId="S::christen.crews@vdh.virginia.gov::eb590a5e-1f00-48fe-b412-0a30c0d5bc09" providerId="AD" clId="Web-{1041D55C-B7F9-44D5-AAED-B4B26454A66A}"/>
    <pc:docChg chg="addSld modSld">
      <pc:chgData name="Crews, Christen (VDH)" userId="S::christen.crews@vdh.virginia.gov::eb590a5e-1f00-48fe-b412-0a30c0d5bc09" providerId="AD" clId="Web-{1041D55C-B7F9-44D5-AAED-B4B26454A66A}" dt="2021-08-31T13:40:13.429" v="317" actId="20577"/>
      <pc:docMkLst>
        <pc:docMk/>
      </pc:docMkLst>
      <pc:sldChg chg="modSp">
        <pc:chgData name="Crews, Christen (VDH)" userId="S::christen.crews@vdh.virginia.gov::eb590a5e-1f00-48fe-b412-0a30c0d5bc09" providerId="AD" clId="Web-{1041D55C-B7F9-44D5-AAED-B4B26454A66A}" dt="2021-08-31T13:35:38.127" v="1" actId="20577"/>
        <pc:sldMkLst>
          <pc:docMk/>
          <pc:sldMk cId="1722211096" sldId="557"/>
        </pc:sldMkLst>
        <pc:spChg chg="mod">
          <ac:chgData name="Crews, Christen (VDH)" userId="S::christen.crews@vdh.virginia.gov::eb590a5e-1f00-48fe-b412-0a30c0d5bc09" providerId="AD" clId="Web-{1041D55C-B7F9-44D5-AAED-B4B26454A66A}" dt="2021-08-31T13:35:38.127" v="1" actId="20577"/>
          <ac:spMkLst>
            <pc:docMk/>
            <pc:sldMk cId="1722211096" sldId="557"/>
            <ac:spMk id="3" creationId="{00000000-0000-0000-0000-000000000000}"/>
          </ac:spMkLst>
        </pc:spChg>
      </pc:sldChg>
      <pc:sldChg chg="modSp add replId">
        <pc:chgData name="Crews, Christen (VDH)" userId="S::christen.crews@vdh.virginia.gov::eb590a5e-1f00-48fe-b412-0a30c0d5bc09" providerId="AD" clId="Web-{1041D55C-B7F9-44D5-AAED-B4B26454A66A}" dt="2021-08-31T13:40:13.429" v="317" actId="20577"/>
        <pc:sldMkLst>
          <pc:docMk/>
          <pc:sldMk cId="3962549290" sldId="563"/>
        </pc:sldMkLst>
        <pc:spChg chg="mod">
          <ac:chgData name="Crews, Christen (VDH)" userId="S::christen.crews@vdh.virginia.gov::eb590a5e-1f00-48fe-b412-0a30c0d5bc09" providerId="AD" clId="Web-{1041D55C-B7F9-44D5-AAED-B4B26454A66A}" dt="2021-08-31T13:40:13.429" v="317" actId="20577"/>
          <ac:spMkLst>
            <pc:docMk/>
            <pc:sldMk cId="3962549290" sldId="563"/>
            <ac:spMk id="3" creationId="{00000000-0000-0000-0000-000000000000}"/>
          </ac:spMkLst>
        </pc:spChg>
      </pc:sldChg>
    </pc:docChg>
  </pc:docChgLst>
  <pc:docChgLst>
    <pc:chgData name="Crews, Christen (VDH)" userId="S::christen.crews@vdh.virginia.gov::eb590a5e-1f00-48fe-b412-0a30c0d5bc09" providerId="AD" clId="Web-{45AAD3D6-309B-41F4-BDA0-66662AE194E3}"/>
    <pc:docChg chg="modSld">
      <pc:chgData name="Crews, Christen (VDH)" userId="S::christen.crews@vdh.virginia.gov::eb590a5e-1f00-48fe-b412-0a30c0d5bc09" providerId="AD" clId="Web-{45AAD3D6-309B-41F4-BDA0-66662AE194E3}" dt="2021-08-30T17:29:58.185" v="79" actId="20577"/>
      <pc:docMkLst>
        <pc:docMk/>
      </pc:docMkLst>
      <pc:sldChg chg="modSp delCm">
        <pc:chgData name="Crews, Christen (VDH)" userId="S::christen.crews@vdh.virginia.gov::eb590a5e-1f00-48fe-b412-0a30c0d5bc09" providerId="AD" clId="Web-{45AAD3D6-309B-41F4-BDA0-66662AE194E3}" dt="2021-08-30T17:24:22.435" v="59" actId="20577"/>
        <pc:sldMkLst>
          <pc:docMk/>
          <pc:sldMk cId="1118408742" sldId="492"/>
        </pc:sldMkLst>
        <pc:spChg chg="mod">
          <ac:chgData name="Crews, Christen (VDH)" userId="S::christen.crews@vdh.virginia.gov::eb590a5e-1f00-48fe-b412-0a30c0d5bc09" providerId="AD" clId="Web-{45AAD3D6-309B-41F4-BDA0-66662AE194E3}" dt="2021-08-30T17:24:22.435" v="59" actId="20577"/>
          <ac:spMkLst>
            <pc:docMk/>
            <pc:sldMk cId="1118408742" sldId="492"/>
            <ac:spMk id="3" creationId="{00000000-0000-0000-0000-000000000000}"/>
          </ac:spMkLst>
        </pc:spChg>
      </pc:sldChg>
      <pc:sldChg chg="modSp">
        <pc:chgData name="Crews, Christen (VDH)" userId="S::christen.crews@vdh.virginia.gov::eb590a5e-1f00-48fe-b412-0a30c0d5bc09" providerId="AD" clId="Web-{45AAD3D6-309B-41F4-BDA0-66662AE194E3}" dt="2021-08-30T17:24:35.405" v="62"/>
        <pc:sldMkLst>
          <pc:docMk/>
          <pc:sldMk cId="3141950666" sldId="551"/>
        </pc:sldMkLst>
        <pc:graphicFrameChg chg="modGraphic">
          <ac:chgData name="Crews, Christen (VDH)" userId="S::christen.crews@vdh.virginia.gov::eb590a5e-1f00-48fe-b412-0a30c0d5bc09" providerId="AD" clId="Web-{45AAD3D6-309B-41F4-BDA0-66662AE194E3}" dt="2021-08-30T17:24:35.405" v="62"/>
          <ac:graphicFrameMkLst>
            <pc:docMk/>
            <pc:sldMk cId="3141950666" sldId="551"/>
            <ac:graphicFrameMk id="6" creationId="{00000000-0000-0000-0000-000000000000}"/>
          </ac:graphicFrameMkLst>
        </pc:graphicFrameChg>
      </pc:sldChg>
      <pc:sldChg chg="modSp delCm">
        <pc:chgData name="Crews, Christen (VDH)" userId="S::christen.crews@vdh.virginia.gov::eb590a5e-1f00-48fe-b412-0a30c0d5bc09" providerId="AD" clId="Web-{45AAD3D6-309B-41F4-BDA0-66662AE194E3}" dt="2021-08-30T17:29:58.185" v="79" actId="20577"/>
        <pc:sldMkLst>
          <pc:docMk/>
          <pc:sldMk cId="1722211096" sldId="557"/>
        </pc:sldMkLst>
        <pc:spChg chg="mod">
          <ac:chgData name="Crews, Christen (VDH)" userId="S::christen.crews@vdh.virginia.gov::eb590a5e-1f00-48fe-b412-0a30c0d5bc09" providerId="AD" clId="Web-{45AAD3D6-309B-41F4-BDA0-66662AE194E3}" dt="2021-08-30T17:29:58.185" v="79" actId="20577"/>
          <ac:spMkLst>
            <pc:docMk/>
            <pc:sldMk cId="1722211096" sldId="557"/>
            <ac:spMk id="3" creationId="{00000000-0000-0000-0000-000000000000}"/>
          </ac:spMkLst>
        </pc:spChg>
      </pc:sldChg>
    </pc:docChg>
  </pc:docChgLst>
  <pc:docChgLst>
    <pc:chgData name="Crews, Christen (VDH)" userId="S::christen.crews@vdh.virginia.gov::eb590a5e-1f00-48fe-b412-0a30c0d5bc09" providerId="AD" clId="Web-{D8A04096-9257-41DD-8791-50E8827D7122}"/>
    <pc:docChg chg="addSld modSld sldOrd">
      <pc:chgData name="Crews, Christen (VDH)" userId="S::christen.crews@vdh.virginia.gov::eb590a5e-1f00-48fe-b412-0a30c0d5bc09" providerId="AD" clId="Web-{D8A04096-9257-41DD-8791-50E8827D7122}" dt="2021-08-30T17:49:23.832" v="402" actId="20577"/>
      <pc:docMkLst>
        <pc:docMk/>
      </pc:docMkLst>
      <pc:sldChg chg="modSp">
        <pc:chgData name="Crews, Christen (VDH)" userId="S::christen.crews@vdh.virginia.gov::eb590a5e-1f00-48fe-b412-0a30c0d5bc09" providerId="AD" clId="Web-{D8A04096-9257-41DD-8791-50E8827D7122}" dt="2021-08-30T17:47:34.064" v="348" actId="1076"/>
        <pc:sldMkLst>
          <pc:docMk/>
          <pc:sldMk cId="1580976728" sldId="429"/>
        </pc:sldMkLst>
        <pc:spChg chg="mod">
          <ac:chgData name="Crews, Christen (VDH)" userId="S::christen.crews@vdh.virginia.gov::eb590a5e-1f00-48fe-b412-0a30c0d5bc09" providerId="AD" clId="Web-{D8A04096-9257-41DD-8791-50E8827D7122}" dt="2021-08-30T17:47:34.064" v="348" actId="1076"/>
          <ac:spMkLst>
            <pc:docMk/>
            <pc:sldMk cId="1580976728" sldId="429"/>
            <ac:spMk id="2" creationId="{00000000-0000-0000-0000-000000000000}"/>
          </ac:spMkLst>
        </pc:spChg>
      </pc:sldChg>
      <pc:sldChg chg="modSp">
        <pc:chgData name="Crews, Christen (VDH)" userId="S::christen.crews@vdh.virginia.gov::eb590a5e-1f00-48fe-b412-0a30c0d5bc09" providerId="AD" clId="Web-{D8A04096-9257-41DD-8791-50E8827D7122}" dt="2021-08-30T17:48:25.580" v="353" actId="20577"/>
        <pc:sldMkLst>
          <pc:docMk/>
          <pc:sldMk cId="1500761637" sldId="490"/>
        </pc:sldMkLst>
        <pc:spChg chg="mod">
          <ac:chgData name="Crews, Christen (VDH)" userId="S::christen.crews@vdh.virginia.gov::eb590a5e-1f00-48fe-b412-0a30c0d5bc09" providerId="AD" clId="Web-{D8A04096-9257-41DD-8791-50E8827D7122}" dt="2021-08-30T17:48:25.580" v="353" actId="20577"/>
          <ac:spMkLst>
            <pc:docMk/>
            <pc:sldMk cId="1500761637" sldId="490"/>
            <ac:spMk id="4" creationId="{00000000-0000-0000-0000-000000000000}"/>
          </ac:spMkLst>
        </pc:spChg>
      </pc:sldChg>
      <pc:sldChg chg="modSp">
        <pc:chgData name="Crews, Christen (VDH)" userId="S::christen.crews@vdh.virginia.gov::eb590a5e-1f00-48fe-b412-0a30c0d5bc09" providerId="AD" clId="Web-{D8A04096-9257-41DD-8791-50E8827D7122}" dt="2021-08-30T17:32:21.827" v="18" actId="20577"/>
        <pc:sldMkLst>
          <pc:docMk/>
          <pc:sldMk cId="1722211096" sldId="557"/>
        </pc:sldMkLst>
        <pc:spChg chg="mod">
          <ac:chgData name="Crews, Christen (VDH)" userId="S::christen.crews@vdh.virginia.gov::eb590a5e-1f00-48fe-b412-0a30c0d5bc09" providerId="AD" clId="Web-{D8A04096-9257-41DD-8791-50E8827D7122}" dt="2021-08-30T17:32:21.827" v="18" actId="20577"/>
          <ac:spMkLst>
            <pc:docMk/>
            <pc:sldMk cId="1722211096" sldId="557"/>
            <ac:spMk id="3" creationId="{00000000-0000-0000-0000-000000000000}"/>
          </ac:spMkLst>
        </pc:spChg>
      </pc:sldChg>
      <pc:sldChg chg="modSp">
        <pc:chgData name="Crews, Christen (VDH)" userId="S::christen.crews@vdh.virginia.gov::eb590a5e-1f00-48fe-b412-0a30c0d5bc09" providerId="AD" clId="Web-{D8A04096-9257-41DD-8791-50E8827D7122}" dt="2021-08-30T17:39:29.648" v="123"/>
        <pc:sldMkLst>
          <pc:docMk/>
          <pc:sldMk cId="2105306594" sldId="559"/>
        </pc:sldMkLst>
        <pc:spChg chg="mod">
          <ac:chgData name="Crews, Christen (VDH)" userId="S::christen.crews@vdh.virginia.gov::eb590a5e-1f00-48fe-b412-0a30c0d5bc09" providerId="AD" clId="Web-{D8A04096-9257-41DD-8791-50E8827D7122}" dt="2021-08-30T17:39:01.366" v="119" actId="20577"/>
          <ac:spMkLst>
            <pc:docMk/>
            <pc:sldMk cId="2105306594" sldId="559"/>
            <ac:spMk id="4" creationId="{00000000-0000-0000-0000-000000000000}"/>
          </ac:spMkLst>
        </pc:spChg>
        <pc:graphicFrameChg chg="mod modGraphic">
          <ac:chgData name="Crews, Christen (VDH)" userId="S::christen.crews@vdh.virginia.gov::eb590a5e-1f00-48fe-b412-0a30c0d5bc09" providerId="AD" clId="Web-{D8A04096-9257-41DD-8791-50E8827D7122}" dt="2021-08-30T17:39:29.648" v="123"/>
          <ac:graphicFrameMkLst>
            <pc:docMk/>
            <pc:sldMk cId="2105306594" sldId="559"/>
            <ac:graphicFrameMk id="6" creationId="{00000000-0000-0000-0000-000000000000}"/>
          </ac:graphicFrameMkLst>
        </pc:graphicFrameChg>
      </pc:sldChg>
      <pc:sldChg chg="addSp modSp add replId addAnim modAnim modNotes">
        <pc:chgData name="Crews, Christen (VDH)" userId="S::christen.crews@vdh.virginia.gov::eb590a5e-1f00-48fe-b412-0a30c0d5bc09" providerId="AD" clId="Web-{D8A04096-9257-41DD-8791-50E8827D7122}" dt="2021-08-30T17:47:06.798" v="345"/>
        <pc:sldMkLst>
          <pc:docMk/>
          <pc:sldMk cId="2546621189" sldId="560"/>
        </pc:sldMkLst>
        <pc:spChg chg="mod">
          <ac:chgData name="Crews, Christen (VDH)" userId="S::christen.crews@vdh.virginia.gov::eb590a5e-1f00-48fe-b412-0a30c0d5bc09" providerId="AD" clId="Web-{D8A04096-9257-41DD-8791-50E8827D7122}" dt="2021-08-30T17:43:12.715" v="151" actId="20577"/>
          <ac:spMkLst>
            <pc:docMk/>
            <pc:sldMk cId="2546621189" sldId="560"/>
            <ac:spMk id="3" creationId="{00000000-0000-0000-0000-000000000000}"/>
          </ac:spMkLst>
        </pc:spChg>
        <pc:picChg chg="add mod">
          <ac:chgData name="Crews, Christen (VDH)" userId="S::christen.crews@vdh.virginia.gov::eb590a5e-1f00-48fe-b412-0a30c0d5bc09" providerId="AD" clId="Web-{D8A04096-9257-41DD-8791-50E8827D7122}" dt="2021-08-30T17:32:50.531" v="32" actId="1076"/>
          <ac:picMkLst>
            <pc:docMk/>
            <pc:sldMk cId="2546621189" sldId="560"/>
            <ac:picMk id="4" creationId="{ED16CD48-1950-464B-BCFF-3BD684DD9005}"/>
          </ac:picMkLst>
        </pc:picChg>
      </pc:sldChg>
      <pc:sldChg chg="add replId">
        <pc:chgData name="Crews, Christen (VDH)" userId="S::christen.crews@vdh.virginia.gov::eb590a5e-1f00-48fe-b412-0a30c0d5bc09" providerId="AD" clId="Web-{D8A04096-9257-41DD-8791-50E8827D7122}" dt="2021-08-30T17:47:58.299" v="349"/>
        <pc:sldMkLst>
          <pc:docMk/>
          <pc:sldMk cId="3117464399" sldId="561"/>
        </pc:sldMkLst>
      </pc:sldChg>
      <pc:sldChg chg="modSp add ord replId">
        <pc:chgData name="Crews, Christen (VDH)" userId="S::christen.crews@vdh.virginia.gov::eb590a5e-1f00-48fe-b412-0a30c0d5bc09" providerId="AD" clId="Web-{D8A04096-9257-41DD-8791-50E8827D7122}" dt="2021-08-30T17:49:23.832" v="402" actId="20577"/>
        <pc:sldMkLst>
          <pc:docMk/>
          <pc:sldMk cId="3391319913" sldId="562"/>
        </pc:sldMkLst>
        <pc:spChg chg="mod">
          <ac:chgData name="Crews, Christen (VDH)" userId="S::christen.crews@vdh.virginia.gov::eb590a5e-1f00-48fe-b412-0a30c0d5bc09" providerId="AD" clId="Web-{D8A04096-9257-41DD-8791-50E8827D7122}" dt="2021-08-30T17:48:42.425" v="364" actId="20577"/>
          <ac:spMkLst>
            <pc:docMk/>
            <pc:sldMk cId="3391319913" sldId="562"/>
            <ac:spMk id="2" creationId="{00000000-0000-0000-0000-000000000000}"/>
          </ac:spMkLst>
        </pc:spChg>
        <pc:spChg chg="mod">
          <ac:chgData name="Crews, Christen (VDH)" userId="S::christen.crews@vdh.virginia.gov::eb590a5e-1f00-48fe-b412-0a30c0d5bc09" providerId="AD" clId="Web-{D8A04096-9257-41DD-8791-50E8827D7122}" dt="2021-08-30T17:49:23.832" v="402" actId="20577"/>
          <ac:spMkLst>
            <pc:docMk/>
            <pc:sldMk cId="3391319913" sldId="562"/>
            <ac:spMk id="3" creationId="{00000000-0000-0000-0000-000000000000}"/>
          </ac:spMkLst>
        </pc:spChg>
      </pc:sldChg>
    </pc:docChg>
  </pc:docChgLst>
  <pc:docChgLst>
    <pc:chgData name="Crews, Christen (VDH)" userId="S::christen.crews@vdh.virginia.gov::eb590a5e-1f00-48fe-b412-0a30c0d5bc09" providerId="AD" clId="Web-{85341F4E-36B7-4D6F-9B6F-00030F24E252}"/>
    <pc:docChg chg="modSld">
      <pc:chgData name="Crews, Christen (VDH)" userId="S::christen.crews@vdh.virginia.gov::eb590a5e-1f00-48fe-b412-0a30c0d5bc09" providerId="AD" clId="Web-{85341F4E-36B7-4D6F-9B6F-00030F24E252}" dt="2021-08-31T13:31:19.457" v="59" actId="20577"/>
      <pc:docMkLst>
        <pc:docMk/>
      </pc:docMkLst>
      <pc:sldChg chg="modSp">
        <pc:chgData name="Crews, Christen (VDH)" userId="S::christen.crews@vdh.virginia.gov::eb590a5e-1f00-48fe-b412-0a30c0d5bc09" providerId="AD" clId="Web-{85341F4E-36B7-4D6F-9B6F-00030F24E252}" dt="2021-08-31T13:31:19.457" v="59" actId="20577"/>
        <pc:sldMkLst>
          <pc:docMk/>
          <pc:sldMk cId="1722211096" sldId="557"/>
        </pc:sldMkLst>
        <pc:spChg chg="mod">
          <ac:chgData name="Crews, Christen (VDH)" userId="S::christen.crews@vdh.virginia.gov::eb590a5e-1f00-48fe-b412-0a30c0d5bc09" providerId="AD" clId="Web-{85341F4E-36B7-4D6F-9B6F-00030F24E252}" dt="2021-08-31T13:31:19.457" v="59" actId="20577"/>
          <ac:spMkLst>
            <pc:docMk/>
            <pc:sldMk cId="1722211096" sldId="557"/>
            <ac:spMk id="3" creationId="{00000000-0000-0000-0000-000000000000}"/>
          </ac:spMkLst>
        </pc:spChg>
      </pc:sldChg>
    </pc:docChg>
  </pc:docChgLst>
  <pc:docChgLst>
    <pc:chgData name="Crews, Christen (VDH)" userId="S::christen.crews@vdh.virginia.gov::eb590a5e-1f00-48fe-b412-0a30c0d5bc09" providerId="AD" clId="Web-{513D7419-DF8E-4F65-A53B-4C07AE33FCC4}"/>
    <pc:docChg chg="addSld modSld">
      <pc:chgData name="Crews, Christen (VDH)" userId="S::christen.crews@vdh.virginia.gov::eb590a5e-1f00-48fe-b412-0a30c0d5bc09" providerId="AD" clId="Web-{513D7419-DF8E-4F65-A53B-4C07AE33FCC4}" dt="2021-08-31T14:33:56.254" v="156"/>
      <pc:docMkLst>
        <pc:docMk/>
      </pc:docMkLst>
      <pc:sldChg chg="modSp">
        <pc:chgData name="Crews, Christen (VDH)" userId="S::christen.crews@vdh.virginia.gov::eb590a5e-1f00-48fe-b412-0a30c0d5bc09" providerId="AD" clId="Web-{513D7419-DF8E-4F65-A53B-4C07AE33FCC4}" dt="2021-08-31T14:32:47.123" v="137" actId="20577"/>
        <pc:sldMkLst>
          <pc:docMk/>
          <pc:sldMk cId="1382574483" sldId="489"/>
        </pc:sldMkLst>
        <pc:spChg chg="mod">
          <ac:chgData name="Crews, Christen (VDH)" userId="S::christen.crews@vdh.virginia.gov::eb590a5e-1f00-48fe-b412-0a30c0d5bc09" providerId="AD" clId="Web-{513D7419-DF8E-4F65-A53B-4C07AE33FCC4}" dt="2021-08-31T14:32:28.887" v="130" actId="1076"/>
          <ac:spMkLst>
            <pc:docMk/>
            <pc:sldMk cId="1382574483" sldId="489"/>
            <ac:spMk id="2" creationId="{00000000-0000-0000-0000-000000000000}"/>
          </ac:spMkLst>
        </pc:spChg>
        <pc:spChg chg="mod">
          <ac:chgData name="Crews, Christen (VDH)" userId="S::christen.crews@vdh.virginia.gov::eb590a5e-1f00-48fe-b412-0a30c0d5bc09" providerId="AD" clId="Web-{513D7419-DF8E-4F65-A53B-4C07AE33FCC4}" dt="2021-08-31T14:32:47.123" v="137" actId="20577"/>
          <ac:spMkLst>
            <pc:docMk/>
            <pc:sldMk cId="1382574483" sldId="489"/>
            <ac:spMk id="3" creationId="{00000000-0000-0000-0000-000000000000}"/>
          </ac:spMkLst>
        </pc:spChg>
      </pc:sldChg>
      <pc:sldChg chg="addSp delSp modSp">
        <pc:chgData name="Crews, Christen (VDH)" userId="S::christen.crews@vdh.virginia.gov::eb590a5e-1f00-48fe-b412-0a30c0d5bc09" providerId="AD" clId="Web-{513D7419-DF8E-4F65-A53B-4C07AE33FCC4}" dt="2021-08-31T14:33:52.691" v="155" actId="1076"/>
        <pc:sldMkLst>
          <pc:docMk/>
          <pc:sldMk cId="1118408742" sldId="492"/>
        </pc:sldMkLst>
        <pc:spChg chg="mod">
          <ac:chgData name="Crews, Christen (VDH)" userId="S::christen.crews@vdh.virginia.gov::eb590a5e-1f00-48fe-b412-0a30c0d5bc09" providerId="AD" clId="Web-{513D7419-DF8E-4F65-A53B-4C07AE33FCC4}" dt="2021-08-31T14:33:44.753" v="151" actId="20577"/>
          <ac:spMkLst>
            <pc:docMk/>
            <pc:sldMk cId="1118408742" sldId="492"/>
            <ac:spMk id="2" creationId="{00000000-0000-0000-0000-000000000000}"/>
          </ac:spMkLst>
        </pc:spChg>
        <pc:spChg chg="del">
          <ac:chgData name="Crews, Christen (VDH)" userId="S::christen.crews@vdh.virginia.gov::eb590a5e-1f00-48fe-b412-0a30c0d5bc09" providerId="AD" clId="Web-{513D7419-DF8E-4F65-A53B-4C07AE33FCC4}" dt="2021-08-31T14:33:46.565" v="152"/>
          <ac:spMkLst>
            <pc:docMk/>
            <pc:sldMk cId="1118408742" sldId="492"/>
            <ac:spMk id="3" creationId="{00000000-0000-0000-0000-000000000000}"/>
          </ac:spMkLst>
        </pc:spChg>
        <pc:spChg chg="add del mod">
          <ac:chgData name="Crews, Christen (VDH)" userId="S::christen.crews@vdh.virginia.gov::eb590a5e-1f00-48fe-b412-0a30c0d5bc09" providerId="AD" clId="Web-{513D7419-DF8E-4F65-A53B-4C07AE33FCC4}" dt="2021-08-31T14:33:47.628" v="153"/>
          <ac:spMkLst>
            <pc:docMk/>
            <pc:sldMk cId="1118408742" sldId="492"/>
            <ac:spMk id="5" creationId="{A1D77F74-32BE-4363-848A-EEB5673C5897}"/>
          </ac:spMkLst>
        </pc:spChg>
        <pc:picChg chg="add mod ord">
          <ac:chgData name="Crews, Christen (VDH)" userId="S::christen.crews@vdh.virginia.gov::eb590a5e-1f00-48fe-b412-0a30c0d5bc09" providerId="AD" clId="Web-{513D7419-DF8E-4F65-A53B-4C07AE33FCC4}" dt="2021-08-31T14:33:52.691" v="155" actId="1076"/>
          <ac:picMkLst>
            <pc:docMk/>
            <pc:sldMk cId="1118408742" sldId="492"/>
            <ac:picMk id="6" creationId="{1A5FA5FE-9C9F-48AB-923E-D5C4ED3EC9EA}"/>
          </ac:picMkLst>
        </pc:picChg>
      </pc:sldChg>
      <pc:sldChg chg="modSp">
        <pc:chgData name="Crews, Christen (VDH)" userId="S::christen.crews@vdh.virginia.gov::eb590a5e-1f00-48fe-b412-0a30c0d5bc09" providerId="AD" clId="Web-{513D7419-DF8E-4F65-A53B-4C07AE33FCC4}" dt="2021-08-31T14:25:30.885" v="68"/>
        <pc:sldMkLst>
          <pc:docMk/>
          <pc:sldMk cId="3141950666" sldId="551"/>
        </pc:sldMkLst>
        <pc:graphicFrameChg chg="mod modGraphic">
          <ac:chgData name="Crews, Christen (VDH)" userId="S::christen.crews@vdh.virginia.gov::eb590a5e-1f00-48fe-b412-0a30c0d5bc09" providerId="AD" clId="Web-{513D7419-DF8E-4F65-A53B-4C07AE33FCC4}" dt="2021-08-31T14:25:30.885" v="68"/>
          <ac:graphicFrameMkLst>
            <pc:docMk/>
            <pc:sldMk cId="3141950666" sldId="551"/>
            <ac:graphicFrameMk id="6" creationId="{00000000-0000-0000-0000-000000000000}"/>
          </ac:graphicFrameMkLst>
        </pc:graphicFrameChg>
      </pc:sldChg>
      <pc:sldChg chg="modSp">
        <pc:chgData name="Crews, Christen (VDH)" userId="S::christen.crews@vdh.virginia.gov::eb590a5e-1f00-48fe-b412-0a30c0d5bc09" providerId="AD" clId="Web-{513D7419-DF8E-4F65-A53B-4C07AE33FCC4}" dt="2021-08-31T14:26:09.138" v="98"/>
        <pc:sldMkLst>
          <pc:docMk/>
          <pc:sldMk cId="2105306594" sldId="559"/>
        </pc:sldMkLst>
        <pc:graphicFrameChg chg="mod modGraphic">
          <ac:chgData name="Crews, Christen (VDH)" userId="S::christen.crews@vdh.virginia.gov::eb590a5e-1f00-48fe-b412-0a30c0d5bc09" providerId="AD" clId="Web-{513D7419-DF8E-4F65-A53B-4C07AE33FCC4}" dt="2021-08-31T14:26:09.138" v="98"/>
          <ac:graphicFrameMkLst>
            <pc:docMk/>
            <pc:sldMk cId="2105306594" sldId="559"/>
            <ac:graphicFrameMk id="6" creationId="{00000000-0000-0000-0000-000000000000}"/>
          </ac:graphicFrameMkLst>
        </pc:graphicFrameChg>
      </pc:sldChg>
      <pc:sldChg chg="modSp add replId">
        <pc:chgData name="Crews, Christen (VDH)" userId="S::christen.crews@vdh.virginia.gov::eb590a5e-1f00-48fe-b412-0a30c0d5bc09" providerId="AD" clId="Web-{513D7419-DF8E-4F65-A53B-4C07AE33FCC4}" dt="2021-08-31T14:33:05.422" v="144" actId="20577"/>
        <pc:sldMkLst>
          <pc:docMk/>
          <pc:sldMk cId="302186282" sldId="564"/>
        </pc:sldMkLst>
        <pc:spChg chg="mod">
          <ac:chgData name="Crews, Christen (VDH)" userId="S::christen.crews@vdh.virginia.gov::eb590a5e-1f00-48fe-b412-0a30c0d5bc09" providerId="AD" clId="Web-{513D7419-DF8E-4F65-A53B-4C07AE33FCC4}" dt="2021-08-31T14:32:56.905" v="143" actId="20577"/>
          <ac:spMkLst>
            <pc:docMk/>
            <pc:sldMk cId="302186282" sldId="564"/>
            <ac:spMk id="2" creationId="{00000000-0000-0000-0000-000000000000}"/>
          </ac:spMkLst>
        </pc:spChg>
        <pc:spChg chg="mod">
          <ac:chgData name="Crews, Christen (VDH)" userId="S::christen.crews@vdh.virginia.gov::eb590a5e-1f00-48fe-b412-0a30c0d5bc09" providerId="AD" clId="Web-{513D7419-DF8E-4F65-A53B-4C07AE33FCC4}" dt="2021-08-31T14:33:05.422" v="144" actId="20577"/>
          <ac:spMkLst>
            <pc:docMk/>
            <pc:sldMk cId="302186282" sldId="564"/>
            <ac:spMk id="3" creationId="{00000000-0000-0000-0000-000000000000}"/>
          </ac:spMkLst>
        </pc:spChg>
      </pc:sldChg>
      <pc:sldChg chg="add replId">
        <pc:chgData name="Crews, Christen (VDH)" userId="S::christen.crews@vdh.virginia.gov::eb590a5e-1f00-48fe-b412-0a30c0d5bc09" providerId="AD" clId="Web-{513D7419-DF8E-4F65-A53B-4C07AE33FCC4}" dt="2021-08-31T14:33:11.203" v="145"/>
        <pc:sldMkLst>
          <pc:docMk/>
          <pc:sldMk cId="2430071542" sldId="565"/>
        </pc:sldMkLst>
      </pc:sldChg>
      <pc:sldChg chg="add replId">
        <pc:chgData name="Crews, Christen (VDH)" userId="S::christen.crews@vdh.virginia.gov::eb590a5e-1f00-48fe-b412-0a30c0d5bc09" providerId="AD" clId="Web-{513D7419-DF8E-4F65-A53B-4C07AE33FCC4}" dt="2021-08-31T14:33:56.254" v="156"/>
        <pc:sldMkLst>
          <pc:docMk/>
          <pc:sldMk cId="435609959" sldId="566"/>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B627E9-D794-4EE2-8B8B-C6369E371D35}" type="doc">
      <dgm:prSet loTypeId="urn:microsoft.com/office/officeart/2005/8/layout/orgChart1" loCatId="hierarchy" qsTypeId="urn:microsoft.com/office/officeart/2005/8/quickstyle/simple1" qsCatId="simple" csTypeId="urn:microsoft.com/office/officeart/2005/8/colors/accent2_2" csCatId="accent2" phldr="1"/>
      <dgm:spPr/>
      <dgm:t>
        <a:bodyPr/>
        <a:lstStyle/>
        <a:p>
          <a:endParaRPr lang="en-US"/>
        </a:p>
      </dgm:t>
    </dgm:pt>
    <dgm:pt modelId="{65C4AC03-3E77-4D9B-B1AB-23BCABD7843E}">
      <dgm:prSet phldrT="[Text]"/>
      <dgm:spPr/>
      <dgm:t>
        <a:bodyPr/>
        <a:lstStyle/>
        <a:p>
          <a:r>
            <a:rPr lang="en-US" dirty="0" smtClean="0"/>
            <a:t>Virginia Department of Health</a:t>
          </a:r>
          <a:endParaRPr lang="en-US" dirty="0"/>
        </a:p>
      </dgm:t>
    </dgm:pt>
    <dgm:pt modelId="{BD51D2DA-6EF3-4CA4-A881-701EA5737741}" type="parTrans" cxnId="{DEC83DBD-4935-43B9-8F7F-B5A869DBB70C}">
      <dgm:prSet/>
      <dgm:spPr/>
      <dgm:t>
        <a:bodyPr/>
        <a:lstStyle/>
        <a:p>
          <a:endParaRPr lang="en-US"/>
        </a:p>
      </dgm:t>
    </dgm:pt>
    <dgm:pt modelId="{B9D7CC4D-AFE4-4961-BB06-CA4ECF1B3EF8}" type="sibTrans" cxnId="{DEC83DBD-4935-43B9-8F7F-B5A869DBB70C}">
      <dgm:prSet/>
      <dgm:spPr/>
      <dgm:t>
        <a:bodyPr/>
        <a:lstStyle/>
        <a:p>
          <a:endParaRPr lang="en-US"/>
        </a:p>
      </dgm:t>
    </dgm:pt>
    <dgm:pt modelId="{1A6AE991-40CC-452F-8518-930B3835D47B}" type="asst">
      <dgm:prSet phldrT="[Text]"/>
      <dgm:spPr/>
      <dgm:t>
        <a:bodyPr/>
        <a:lstStyle/>
        <a:p>
          <a:r>
            <a:rPr lang="en-US" dirty="0" smtClean="0"/>
            <a:t>Newborn Screening</a:t>
          </a:r>
          <a:endParaRPr lang="en-US" dirty="0"/>
        </a:p>
      </dgm:t>
    </dgm:pt>
    <dgm:pt modelId="{A48D2461-CBFE-4B42-89DD-C85813C22272}" type="parTrans" cxnId="{1072A687-587B-4689-99C0-F3C49C2A762E}">
      <dgm:prSet/>
      <dgm:spPr/>
      <dgm:t>
        <a:bodyPr/>
        <a:lstStyle/>
        <a:p>
          <a:endParaRPr lang="en-US"/>
        </a:p>
      </dgm:t>
    </dgm:pt>
    <dgm:pt modelId="{2DFC1376-C069-478D-BB3A-D79BCF72FB5A}" type="sibTrans" cxnId="{1072A687-587B-4689-99C0-F3C49C2A762E}">
      <dgm:prSet/>
      <dgm:spPr/>
      <dgm:t>
        <a:bodyPr/>
        <a:lstStyle/>
        <a:p>
          <a:endParaRPr lang="en-US"/>
        </a:p>
      </dgm:t>
    </dgm:pt>
    <dgm:pt modelId="{FF26FF50-5AF0-43B2-B69E-0D1AC321D24E}">
      <dgm:prSet phldrT="[Text]"/>
      <dgm:spPr/>
      <dgm:t>
        <a:bodyPr/>
        <a:lstStyle/>
        <a:p>
          <a:r>
            <a:rPr lang="en-US" dirty="0" smtClean="0"/>
            <a:t>Dried Blood Spot Follow-Up</a:t>
          </a:r>
          <a:endParaRPr lang="en-US" dirty="0"/>
        </a:p>
      </dgm:t>
    </dgm:pt>
    <dgm:pt modelId="{0182E82C-B4D4-4D37-9BDE-18AE10FE45BE}" type="parTrans" cxnId="{127CFD24-5054-4777-8286-634CA689EC1E}">
      <dgm:prSet/>
      <dgm:spPr/>
      <dgm:t>
        <a:bodyPr/>
        <a:lstStyle/>
        <a:p>
          <a:endParaRPr lang="en-US"/>
        </a:p>
      </dgm:t>
    </dgm:pt>
    <dgm:pt modelId="{D908CBF7-B756-45A0-A292-FF6DF674C960}" type="sibTrans" cxnId="{127CFD24-5054-4777-8286-634CA689EC1E}">
      <dgm:prSet/>
      <dgm:spPr/>
      <dgm:t>
        <a:bodyPr/>
        <a:lstStyle/>
        <a:p>
          <a:endParaRPr lang="en-US"/>
        </a:p>
      </dgm:t>
    </dgm:pt>
    <dgm:pt modelId="{1079D9E3-12F9-46A1-996A-F335CE170FB2}">
      <dgm:prSet phldrT="[Text]"/>
      <dgm:spPr/>
      <dgm:t>
        <a:bodyPr/>
        <a:lstStyle/>
        <a:p>
          <a:r>
            <a:rPr lang="en-US" dirty="0" smtClean="0"/>
            <a:t>Early Hearing Detection and Intervention (</a:t>
          </a:r>
          <a:r>
            <a:rPr lang="en-US" dirty="0" err="1" smtClean="0"/>
            <a:t>EHDI</a:t>
          </a:r>
          <a:r>
            <a:rPr lang="en-US" dirty="0" smtClean="0"/>
            <a:t>)</a:t>
          </a:r>
          <a:endParaRPr lang="en-US" dirty="0"/>
        </a:p>
      </dgm:t>
    </dgm:pt>
    <dgm:pt modelId="{43B635E1-A3E8-478F-AD3D-67C9CCDDE429}" type="parTrans" cxnId="{68CC1211-6874-4744-AA37-14FB9054121F}">
      <dgm:prSet/>
      <dgm:spPr/>
      <dgm:t>
        <a:bodyPr/>
        <a:lstStyle/>
        <a:p>
          <a:endParaRPr lang="en-US"/>
        </a:p>
      </dgm:t>
    </dgm:pt>
    <dgm:pt modelId="{0CD73EC6-9655-465D-A623-C9105A5E1E19}" type="sibTrans" cxnId="{68CC1211-6874-4744-AA37-14FB9054121F}">
      <dgm:prSet/>
      <dgm:spPr/>
      <dgm:t>
        <a:bodyPr/>
        <a:lstStyle/>
        <a:p>
          <a:endParaRPr lang="en-US"/>
        </a:p>
      </dgm:t>
    </dgm:pt>
    <dgm:pt modelId="{8C395720-23FC-4021-B73C-7F351A8CF729}">
      <dgm:prSet phldrT="[Text]"/>
      <dgm:spPr/>
      <dgm:t>
        <a:bodyPr/>
        <a:lstStyle/>
        <a:p>
          <a:r>
            <a:rPr lang="en-US" dirty="0" smtClean="0"/>
            <a:t>Birth Defects Surveillance and </a:t>
          </a:r>
          <a:r>
            <a:rPr lang="en-US" dirty="0" err="1" smtClean="0"/>
            <a:t>CCHD</a:t>
          </a:r>
          <a:endParaRPr lang="en-US" dirty="0"/>
        </a:p>
      </dgm:t>
    </dgm:pt>
    <dgm:pt modelId="{81AE00A6-88C6-4AD3-BBAD-A9A6CD7BB562}" type="parTrans" cxnId="{092402F5-6B69-4CEF-ACCC-BB2897429767}">
      <dgm:prSet/>
      <dgm:spPr/>
      <dgm:t>
        <a:bodyPr/>
        <a:lstStyle/>
        <a:p>
          <a:endParaRPr lang="en-US"/>
        </a:p>
      </dgm:t>
    </dgm:pt>
    <dgm:pt modelId="{9E58853F-D3B6-4EA3-A5DB-C9DD93A08DD5}" type="sibTrans" cxnId="{092402F5-6B69-4CEF-ACCC-BB2897429767}">
      <dgm:prSet/>
      <dgm:spPr/>
      <dgm:t>
        <a:bodyPr/>
        <a:lstStyle/>
        <a:p>
          <a:endParaRPr lang="en-US"/>
        </a:p>
      </dgm:t>
    </dgm:pt>
    <dgm:pt modelId="{C5F8054A-1819-4B32-B71A-EE4718AF3E33}">
      <dgm:prSet phldrT="[Text]"/>
      <dgm:spPr/>
      <dgm:t>
        <a:bodyPr/>
        <a:lstStyle/>
        <a:p>
          <a:r>
            <a:rPr lang="en-US" dirty="0" smtClean="0"/>
            <a:t>Department of General Services</a:t>
          </a:r>
          <a:endParaRPr lang="en-US" dirty="0"/>
        </a:p>
      </dgm:t>
    </dgm:pt>
    <dgm:pt modelId="{6B0DD373-1C3D-4120-AC36-34D0EF43FABB}" type="parTrans" cxnId="{6913F466-FF0E-431E-B7C1-914F712A568B}">
      <dgm:prSet/>
      <dgm:spPr/>
      <dgm:t>
        <a:bodyPr/>
        <a:lstStyle/>
        <a:p>
          <a:endParaRPr lang="en-US"/>
        </a:p>
      </dgm:t>
    </dgm:pt>
    <dgm:pt modelId="{17D2F663-9C51-43F9-B3F9-6C342152EBF2}" type="sibTrans" cxnId="{6913F466-FF0E-431E-B7C1-914F712A568B}">
      <dgm:prSet/>
      <dgm:spPr/>
      <dgm:t>
        <a:bodyPr/>
        <a:lstStyle/>
        <a:p>
          <a:endParaRPr lang="en-US"/>
        </a:p>
      </dgm:t>
    </dgm:pt>
    <dgm:pt modelId="{D2272063-1CF9-46CC-BECE-451CDAA396B8}">
      <dgm:prSet phldrT="[Text]"/>
      <dgm:spPr/>
      <dgm:t>
        <a:bodyPr/>
        <a:lstStyle/>
        <a:p>
          <a:r>
            <a:rPr lang="en-US" dirty="0" smtClean="0"/>
            <a:t>Division of Consolidated Laboratory Services</a:t>
          </a:r>
          <a:endParaRPr lang="en-US" dirty="0"/>
        </a:p>
      </dgm:t>
    </dgm:pt>
    <dgm:pt modelId="{3289D67B-DD65-4DF2-954F-6F4A4B8DCD1E}" type="parTrans" cxnId="{BCFAFCC3-E47E-44C5-BBB4-33319D9FB04A}">
      <dgm:prSet/>
      <dgm:spPr/>
      <dgm:t>
        <a:bodyPr/>
        <a:lstStyle/>
        <a:p>
          <a:endParaRPr lang="en-US"/>
        </a:p>
      </dgm:t>
    </dgm:pt>
    <dgm:pt modelId="{544D8583-C90B-4877-935C-F78AB798A4D9}" type="sibTrans" cxnId="{BCFAFCC3-E47E-44C5-BBB4-33319D9FB04A}">
      <dgm:prSet/>
      <dgm:spPr/>
      <dgm:t>
        <a:bodyPr/>
        <a:lstStyle/>
        <a:p>
          <a:endParaRPr lang="en-US"/>
        </a:p>
      </dgm:t>
    </dgm:pt>
    <dgm:pt modelId="{B6B10778-FD4E-4335-AF2B-7D103AF717D8}">
      <dgm:prSet phldrT="[Text]"/>
      <dgm:spPr/>
      <dgm:t>
        <a:bodyPr/>
        <a:lstStyle/>
        <a:p>
          <a:r>
            <a:rPr lang="en-US" dirty="0" smtClean="0"/>
            <a:t>NBS Laboratory</a:t>
          </a:r>
          <a:endParaRPr lang="en-US" dirty="0"/>
        </a:p>
      </dgm:t>
    </dgm:pt>
    <dgm:pt modelId="{2589671E-1EB9-40C5-9124-7DB43D847A3C}" type="parTrans" cxnId="{C29AD66E-DE5A-44B9-A8BE-A852CAB1C99B}">
      <dgm:prSet/>
      <dgm:spPr/>
      <dgm:t>
        <a:bodyPr/>
        <a:lstStyle/>
        <a:p>
          <a:endParaRPr lang="en-US"/>
        </a:p>
      </dgm:t>
    </dgm:pt>
    <dgm:pt modelId="{243E1BD7-D94A-44AE-9C08-0477C7D6979B}" type="sibTrans" cxnId="{C29AD66E-DE5A-44B9-A8BE-A852CAB1C99B}">
      <dgm:prSet/>
      <dgm:spPr/>
      <dgm:t>
        <a:bodyPr/>
        <a:lstStyle/>
        <a:p>
          <a:endParaRPr lang="en-US"/>
        </a:p>
      </dgm:t>
    </dgm:pt>
    <dgm:pt modelId="{9B6012FE-9254-45D3-8A1D-1AA96B1367EF}" type="pres">
      <dgm:prSet presAssocID="{01B627E9-D794-4EE2-8B8B-C6369E371D35}" presName="hierChild1" presStyleCnt="0">
        <dgm:presLayoutVars>
          <dgm:orgChart val="1"/>
          <dgm:chPref val="1"/>
          <dgm:dir/>
          <dgm:animOne val="branch"/>
          <dgm:animLvl val="lvl"/>
          <dgm:resizeHandles/>
        </dgm:presLayoutVars>
      </dgm:prSet>
      <dgm:spPr/>
      <dgm:t>
        <a:bodyPr/>
        <a:lstStyle/>
        <a:p>
          <a:endParaRPr lang="en-US"/>
        </a:p>
      </dgm:t>
    </dgm:pt>
    <dgm:pt modelId="{7EC261C2-0FFE-4C46-9EAF-2CDDA547A359}" type="pres">
      <dgm:prSet presAssocID="{65C4AC03-3E77-4D9B-B1AB-23BCABD7843E}" presName="hierRoot1" presStyleCnt="0">
        <dgm:presLayoutVars>
          <dgm:hierBranch val="l"/>
        </dgm:presLayoutVars>
      </dgm:prSet>
      <dgm:spPr/>
    </dgm:pt>
    <dgm:pt modelId="{163C3DA3-7CD8-4CEF-901F-C03E83B2C571}" type="pres">
      <dgm:prSet presAssocID="{65C4AC03-3E77-4D9B-B1AB-23BCABD7843E}" presName="rootComposite1" presStyleCnt="0"/>
      <dgm:spPr/>
    </dgm:pt>
    <dgm:pt modelId="{FF81EDC4-FE87-4E47-AA4C-1B76503BC9B3}" type="pres">
      <dgm:prSet presAssocID="{65C4AC03-3E77-4D9B-B1AB-23BCABD7843E}" presName="rootText1" presStyleLbl="node0" presStyleIdx="0" presStyleCnt="2">
        <dgm:presLayoutVars>
          <dgm:chPref val="3"/>
        </dgm:presLayoutVars>
      </dgm:prSet>
      <dgm:spPr/>
      <dgm:t>
        <a:bodyPr/>
        <a:lstStyle/>
        <a:p>
          <a:endParaRPr lang="en-US"/>
        </a:p>
      </dgm:t>
    </dgm:pt>
    <dgm:pt modelId="{4C1BB8DA-D283-457E-8B77-AB554380C03B}" type="pres">
      <dgm:prSet presAssocID="{65C4AC03-3E77-4D9B-B1AB-23BCABD7843E}" presName="rootConnector1" presStyleLbl="node1" presStyleIdx="0" presStyleCnt="0"/>
      <dgm:spPr/>
      <dgm:t>
        <a:bodyPr/>
        <a:lstStyle/>
        <a:p>
          <a:endParaRPr lang="en-US"/>
        </a:p>
      </dgm:t>
    </dgm:pt>
    <dgm:pt modelId="{52BFDA34-8BDE-4864-9232-B504492E86C5}" type="pres">
      <dgm:prSet presAssocID="{65C4AC03-3E77-4D9B-B1AB-23BCABD7843E}" presName="hierChild2" presStyleCnt="0"/>
      <dgm:spPr/>
    </dgm:pt>
    <dgm:pt modelId="{882045DE-0F93-490B-B77E-827A996F87DB}" type="pres">
      <dgm:prSet presAssocID="{65C4AC03-3E77-4D9B-B1AB-23BCABD7843E}" presName="hierChild3" presStyleCnt="0"/>
      <dgm:spPr/>
    </dgm:pt>
    <dgm:pt modelId="{3D0EEF32-7E61-4B09-A227-EFB9E8356EA5}" type="pres">
      <dgm:prSet presAssocID="{A48D2461-CBFE-4B42-89DD-C85813C22272}" presName="Name111" presStyleLbl="parChTrans1D2" presStyleIdx="0" presStyleCnt="2"/>
      <dgm:spPr/>
      <dgm:t>
        <a:bodyPr/>
        <a:lstStyle/>
        <a:p>
          <a:endParaRPr lang="en-US"/>
        </a:p>
      </dgm:t>
    </dgm:pt>
    <dgm:pt modelId="{61F67B39-091F-41C0-A40B-FD540A9321EE}" type="pres">
      <dgm:prSet presAssocID="{1A6AE991-40CC-452F-8518-930B3835D47B}" presName="hierRoot3" presStyleCnt="0">
        <dgm:presLayoutVars>
          <dgm:hierBranch/>
        </dgm:presLayoutVars>
      </dgm:prSet>
      <dgm:spPr/>
    </dgm:pt>
    <dgm:pt modelId="{217DCF3E-9897-41AC-BA21-76165ED9BC6E}" type="pres">
      <dgm:prSet presAssocID="{1A6AE991-40CC-452F-8518-930B3835D47B}" presName="rootComposite3" presStyleCnt="0"/>
      <dgm:spPr/>
    </dgm:pt>
    <dgm:pt modelId="{76D90695-F22E-4629-AE9C-CE7E51A862D9}" type="pres">
      <dgm:prSet presAssocID="{1A6AE991-40CC-452F-8518-930B3835D47B}" presName="rootText3" presStyleLbl="asst1" presStyleIdx="0" presStyleCnt="1">
        <dgm:presLayoutVars>
          <dgm:chPref val="3"/>
        </dgm:presLayoutVars>
      </dgm:prSet>
      <dgm:spPr/>
      <dgm:t>
        <a:bodyPr/>
        <a:lstStyle/>
        <a:p>
          <a:endParaRPr lang="en-US"/>
        </a:p>
      </dgm:t>
    </dgm:pt>
    <dgm:pt modelId="{41066448-A134-4991-90B4-103877458D2C}" type="pres">
      <dgm:prSet presAssocID="{1A6AE991-40CC-452F-8518-930B3835D47B}" presName="rootConnector3" presStyleLbl="asst1" presStyleIdx="0" presStyleCnt="1"/>
      <dgm:spPr/>
      <dgm:t>
        <a:bodyPr/>
        <a:lstStyle/>
        <a:p>
          <a:endParaRPr lang="en-US"/>
        </a:p>
      </dgm:t>
    </dgm:pt>
    <dgm:pt modelId="{0E01F724-AE12-47E6-AA8D-2E0DCB164D22}" type="pres">
      <dgm:prSet presAssocID="{1A6AE991-40CC-452F-8518-930B3835D47B}" presName="hierChild6" presStyleCnt="0"/>
      <dgm:spPr/>
    </dgm:pt>
    <dgm:pt modelId="{65CBB96A-4EBA-44B6-8619-D22746EA2D83}" type="pres">
      <dgm:prSet presAssocID="{0182E82C-B4D4-4D37-9BDE-18AE10FE45BE}" presName="Name35" presStyleLbl="parChTrans1D3" presStyleIdx="0" presStyleCnt="4"/>
      <dgm:spPr/>
      <dgm:t>
        <a:bodyPr/>
        <a:lstStyle/>
        <a:p>
          <a:endParaRPr lang="en-US"/>
        </a:p>
      </dgm:t>
    </dgm:pt>
    <dgm:pt modelId="{26BB0B32-4D38-4E51-998D-E1DCA695EEA6}" type="pres">
      <dgm:prSet presAssocID="{FF26FF50-5AF0-43B2-B69E-0D1AC321D24E}" presName="hierRoot2" presStyleCnt="0">
        <dgm:presLayoutVars>
          <dgm:hierBranch val="init"/>
        </dgm:presLayoutVars>
      </dgm:prSet>
      <dgm:spPr/>
    </dgm:pt>
    <dgm:pt modelId="{EFCBF9B5-A15B-418C-83A2-BAEBFAD81B60}" type="pres">
      <dgm:prSet presAssocID="{FF26FF50-5AF0-43B2-B69E-0D1AC321D24E}" presName="rootComposite" presStyleCnt="0"/>
      <dgm:spPr/>
    </dgm:pt>
    <dgm:pt modelId="{B26015A6-E39C-4359-9C55-0320B5FDA224}" type="pres">
      <dgm:prSet presAssocID="{FF26FF50-5AF0-43B2-B69E-0D1AC321D24E}" presName="rootText" presStyleLbl="node3" presStyleIdx="0" presStyleCnt="4">
        <dgm:presLayoutVars>
          <dgm:chPref val="3"/>
        </dgm:presLayoutVars>
      </dgm:prSet>
      <dgm:spPr/>
      <dgm:t>
        <a:bodyPr/>
        <a:lstStyle/>
        <a:p>
          <a:endParaRPr lang="en-US"/>
        </a:p>
      </dgm:t>
    </dgm:pt>
    <dgm:pt modelId="{91525707-321A-462C-9FF6-E95B5C03E6C1}" type="pres">
      <dgm:prSet presAssocID="{FF26FF50-5AF0-43B2-B69E-0D1AC321D24E}" presName="rootConnector" presStyleLbl="node3" presStyleIdx="0" presStyleCnt="4"/>
      <dgm:spPr/>
      <dgm:t>
        <a:bodyPr/>
        <a:lstStyle/>
        <a:p>
          <a:endParaRPr lang="en-US"/>
        </a:p>
      </dgm:t>
    </dgm:pt>
    <dgm:pt modelId="{075B7846-E00F-4B96-A3BE-8BF398AE9C3C}" type="pres">
      <dgm:prSet presAssocID="{FF26FF50-5AF0-43B2-B69E-0D1AC321D24E}" presName="hierChild4" presStyleCnt="0"/>
      <dgm:spPr/>
    </dgm:pt>
    <dgm:pt modelId="{DD704739-B21E-4066-B8A5-14112F7E63A3}" type="pres">
      <dgm:prSet presAssocID="{FF26FF50-5AF0-43B2-B69E-0D1AC321D24E}" presName="hierChild5" presStyleCnt="0"/>
      <dgm:spPr/>
    </dgm:pt>
    <dgm:pt modelId="{8340948D-7C51-4A6D-9AAF-AC9160E3C478}" type="pres">
      <dgm:prSet presAssocID="{43B635E1-A3E8-478F-AD3D-67C9CCDDE429}" presName="Name35" presStyleLbl="parChTrans1D3" presStyleIdx="1" presStyleCnt="4"/>
      <dgm:spPr/>
      <dgm:t>
        <a:bodyPr/>
        <a:lstStyle/>
        <a:p>
          <a:endParaRPr lang="en-US"/>
        </a:p>
      </dgm:t>
    </dgm:pt>
    <dgm:pt modelId="{77DB8177-42BE-4033-AC63-BA58D020996C}" type="pres">
      <dgm:prSet presAssocID="{1079D9E3-12F9-46A1-996A-F335CE170FB2}" presName="hierRoot2" presStyleCnt="0">
        <dgm:presLayoutVars>
          <dgm:hierBranch val="init"/>
        </dgm:presLayoutVars>
      </dgm:prSet>
      <dgm:spPr/>
    </dgm:pt>
    <dgm:pt modelId="{55D75A5F-567F-4D90-A450-848AA14FD739}" type="pres">
      <dgm:prSet presAssocID="{1079D9E3-12F9-46A1-996A-F335CE170FB2}" presName="rootComposite" presStyleCnt="0"/>
      <dgm:spPr/>
    </dgm:pt>
    <dgm:pt modelId="{5028536F-F1C8-4C96-A8A5-5F47224FEB10}" type="pres">
      <dgm:prSet presAssocID="{1079D9E3-12F9-46A1-996A-F335CE170FB2}" presName="rootText" presStyleLbl="node3" presStyleIdx="1" presStyleCnt="4">
        <dgm:presLayoutVars>
          <dgm:chPref val="3"/>
        </dgm:presLayoutVars>
      </dgm:prSet>
      <dgm:spPr/>
      <dgm:t>
        <a:bodyPr/>
        <a:lstStyle/>
        <a:p>
          <a:endParaRPr lang="en-US"/>
        </a:p>
      </dgm:t>
    </dgm:pt>
    <dgm:pt modelId="{D3DC9590-BDEF-448E-B176-16BA5F403D40}" type="pres">
      <dgm:prSet presAssocID="{1079D9E3-12F9-46A1-996A-F335CE170FB2}" presName="rootConnector" presStyleLbl="node3" presStyleIdx="1" presStyleCnt="4"/>
      <dgm:spPr/>
      <dgm:t>
        <a:bodyPr/>
        <a:lstStyle/>
        <a:p>
          <a:endParaRPr lang="en-US"/>
        </a:p>
      </dgm:t>
    </dgm:pt>
    <dgm:pt modelId="{7EF1761D-566B-4F7C-A20B-027B95C29420}" type="pres">
      <dgm:prSet presAssocID="{1079D9E3-12F9-46A1-996A-F335CE170FB2}" presName="hierChild4" presStyleCnt="0"/>
      <dgm:spPr/>
    </dgm:pt>
    <dgm:pt modelId="{EAB8626E-3FD5-419F-816F-6EF50FCD7BB3}" type="pres">
      <dgm:prSet presAssocID="{1079D9E3-12F9-46A1-996A-F335CE170FB2}" presName="hierChild5" presStyleCnt="0"/>
      <dgm:spPr/>
    </dgm:pt>
    <dgm:pt modelId="{F4464F80-A34F-48C6-8018-D7AA00BA72EE}" type="pres">
      <dgm:prSet presAssocID="{81AE00A6-88C6-4AD3-BBAD-A9A6CD7BB562}" presName="Name35" presStyleLbl="parChTrans1D3" presStyleIdx="2" presStyleCnt="4"/>
      <dgm:spPr/>
      <dgm:t>
        <a:bodyPr/>
        <a:lstStyle/>
        <a:p>
          <a:endParaRPr lang="en-US"/>
        </a:p>
      </dgm:t>
    </dgm:pt>
    <dgm:pt modelId="{E4A806E3-B46B-4C1C-A75E-E8B74BE0812B}" type="pres">
      <dgm:prSet presAssocID="{8C395720-23FC-4021-B73C-7F351A8CF729}" presName="hierRoot2" presStyleCnt="0">
        <dgm:presLayoutVars>
          <dgm:hierBranch val="init"/>
        </dgm:presLayoutVars>
      </dgm:prSet>
      <dgm:spPr/>
    </dgm:pt>
    <dgm:pt modelId="{2E576F65-8E35-4283-B35E-3317DBB9F4DF}" type="pres">
      <dgm:prSet presAssocID="{8C395720-23FC-4021-B73C-7F351A8CF729}" presName="rootComposite" presStyleCnt="0"/>
      <dgm:spPr/>
    </dgm:pt>
    <dgm:pt modelId="{219267D2-FC72-4035-9C4D-5B110803893D}" type="pres">
      <dgm:prSet presAssocID="{8C395720-23FC-4021-B73C-7F351A8CF729}" presName="rootText" presStyleLbl="node3" presStyleIdx="2" presStyleCnt="4">
        <dgm:presLayoutVars>
          <dgm:chPref val="3"/>
        </dgm:presLayoutVars>
      </dgm:prSet>
      <dgm:spPr/>
      <dgm:t>
        <a:bodyPr/>
        <a:lstStyle/>
        <a:p>
          <a:endParaRPr lang="en-US"/>
        </a:p>
      </dgm:t>
    </dgm:pt>
    <dgm:pt modelId="{71FB6982-4E18-47C0-8551-84715FA8F62B}" type="pres">
      <dgm:prSet presAssocID="{8C395720-23FC-4021-B73C-7F351A8CF729}" presName="rootConnector" presStyleLbl="node3" presStyleIdx="2" presStyleCnt="4"/>
      <dgm:spPr/>
      <dgm:t>
        <a:bodyPr/>
        <a:lstStyle/>
        <a:p>
          <a:endParaRPr lang="en-US"/>
        </a:p>
      </dgm:t>
    </dgm:pt>
    <dgm:pt modelId="{1AA82E06-8E69-4EF2-BC17-B4BD51252771}" type="pres">
      <dgm:prSet presAssocID="{8C395720-23FC-4021-B73C-7F351A8CF729}" presName="hierChild4" presStyleCnt="0"/>
      <dgm:spPr/>
    </dgm:pt>
    <dgm:pt modelId="{8BCD8E91-7C96-4F19-9E27-DD896595387B}" type="pres">
      <dgm:prSet presAssocID="{8C395720-23FC-4021-B73C-7F351A8CF729}" presName="hierChild5" presStyleCnt="0"/>
      <dgm:spPr/>
    </dgm:pt>
    <dgm:pt modelId="{281A16CA-2512-4847-AA28-CF6370462041}" type="pres">
      <dgm:prSet presAssocID="{1A6AE991-40CC-452F-8518-930B3835D47B}" presName="hierChild7" presStyleCnt="0"/>
      <dgm:spPr/>
    </dgm:pt>
    <dgm:pt modelId="{2D70F671-F02A-4E86-AB7A-FBB8B3CF9587}" type="pres">
      <dgm:prSet presAssocID="{C5F8054A-1819-4B32-B71A-EE4718AF3E33}" presName="hierRoot1" presStyleCnt="0">
        <dgm:presLayoutVars>
          <dgm:hierBranch val="init"/>
        </dgm:presLayoutVars>
      </dgm:prSet>
      <dgm:spPr/>
    </dgm:pt>
    <dgm:pt modelId="{01F26C1D-37F6-4EC3-8E48-BDC3D917687F}" type="pres">
      <dgm:prSet presAssocID="{C5F8054A-1819-4B32-B71A-EE4718AF3E33}" presName="rootComposite1" presStyleCnt="0"/>
      <dgm:spPr/>
    </dgm:pt>
    <dgm:pt modelId="{7FD9A415-484D-4D4A-AC67-892D31AAC284}" type="pres">
      <dgm:prSet presAssocID="{C5F8054A-1819-4B32-B71A-EE4718AF3E33}" presName="rootText1" presStyleLbl="node0" presStyleIdx="1" presStyleCnt="2">
        <dgm:presLayoutVars>
          <dgm:chPref val="3"/>
        </dgm:presLayoutVars>
      </dgm:prSet>
      <dgm:spPr/>
      <dgm:t>
        <a:bodyPr/>
        <a:lstStyle/>
        <a:p>
          <a:endParaRPr lang="en-US"/>
        </a:p>
      </dgm:t>
    </dgm:pt>
    <dgm:pt modelId="{E40AD90D-B461-42AA-99E7-379673D80DF1}" type="pres">
      <dgm:prSet presAssocID="{C5F8054A-1819-4B32-B71A-EE4718AF3E33}" presName="rootConnector1" presStyleLbl="node1" presStyleIdx="0" presStyleCnt="0"/>
      <dgm:spPr/>
      <dgm:t>
        <a:bodyPr/>
        <a:lstStyle/>
        <a:p>
          <a:endParaRPr lang="en-US"/>
        </a:p>
      </dgm:t>
    </dgm:pt>
    <dgm:pt modelId="{A2AF60EC-846F-41E9-A239-73C03A7A01E3}" type="pres">
      <dgm:prSet presAssocID="{C5F8054A-1819-4B32-B71A-EE4718AF3E33}" presName="hierChild2" presStyleCnt="0"/>
      <dgm:spPr/>
    </dgm:pt>
    <dgm:pt modelId="{A8747E96-674E-4E22-BBB3-5F6AF4E65E89}" type="pres">
      <dgm:prSet presAssocID="{3289D67B-DD65-4DF2-954F-6F4A4B8DCD1E}" presName="Name37" presStyleLbl="parChTrans1D2" presStyleIdx="1" presStyleCnt="2"/>
      <dgm:spPr/>
      <dgm:t>
        <a:bodyPr/>
        <a:lstStyle/>
        <a:p>
          <a:endParaRPr lang="en-US"/>
        </a:p>
      </dgm:t>
    </dgm:pt>
    <dgm:pt modelId="{C0AB5F42-35C3-4BB4-99DA-0FB54420F43A}" type="pres">
      <dgm:prSet presAssocID="{D2272063-1CF9-46CC-BECE-451CDAA396B8}" presName="hierRoot2" presStyleCnt="0">
        <dgm:presLayoutVars>
          <dgm:hierBranch val="init"/>
        </dgm:presLayoutVars>
      </dgm:prSet>
      <dgm:spPr/>
    </dgm:pt>
    <dgm:pt modelId="{DD36A980-F63B-42F8-8F27-628BE565F2A5}" type="pres">
      <dgm:prSet presAssocID="{D2272063-1CF9-46CC-BECE-451CDAA396B8}" presName="rootComposite" presStyleCnt="0"/>
      <dgm:spPr/>
    </dgm:pt>
    <dgm:pt modelId="{6FFC83CA-7F25-4611-9DF5-DB248FA71A42}" type="pres">
      <dgm:prSet presAssocID="{D2272063-1CF9-46CC-BECE-451CDAA396B8}" presName="rootText" presStyleLbl="node2" presStyleIdx="0" presStyleCnt="1">
        <dgm:presLayoutVars>
          <dgm:chPref val="3"/>
        </dgm:presLayoutVars>
      </dgm:prSet>
      <dgm:spPr/>
      <dgm:t>
        <a:bodyPr/>
        <a:lstStyle/>
        <a:p>
          <a:endParaRPr lang="en-US"/>
        </a:p>
      </dgm:t>
    </dgm:pt>
    <dgm:pt modelId="{2610855A-5D77-467C-BB0A-C374F35678C9}" type="pres">
      <dgm:prSet presAssocID="{D2272063-1CF9-46CC-BECE-451CDAA396B8}" presName="rootConnector" presStyleLbl="node2" presStyleIdx="0" presStyleCnt="1"/>
      <dgm:spPr/>
      <dgm:t>
        <a:bodyPr/>
        <a:lstStyle/>
        <a:p>
          <a:endParaRPr lang="en-US"/>
        </a:p>
      </dgm:t>
    </dgm:pt>
    <dgm:pt modelId="{F34F4D2C-0E65-4032-9D97-097CEA0D1132}" type="pres">
      <dgm:prSet presAssocID="{D2272063-1CF9-46CC-BECE-451CDAA396B8}" presName="hierChild4" presStyleCnt="0"/>
      <dgm:spPr/>
    </dgm:pt>
    <dgm:pt modelId="{5B1DAD24-2A82-4A47-83EF-CB8987A65C9C}" type="pres">
      <dgm:prSet presAssocID="{2589671E-1EB9-40C5-9124-7DB43D847A3C}" presName="Name37" presStyleLbl="parChTrans1D3" presStyleIdx="3" presStyleCnt="4"/>
      <dgm:spPr/>
      <dgm:t>
        <a:bodyPr/>
        <a:lstStyle/>
        <a:p>
          <a:endParaRPr lang="en-US"/>
        </a:p>
      </dgm:t>
    </dgm:pt>
    <dgm:pt modelId="{C446CDC5-E520-4A84-866D-DDC4B4606582}" type="pres">
      <dgm:prSet presAssocID="{B6B10778-FD4E-4335-AF2B-7D103AF717D8}" presName="hierRoot2" presStyleCnt="0">
        <dgm:presLayoutVars>
          <dgm:hierBranch val="init"/>
        </dgm:presLayoutVars>
      </dgm:prSet>
      <dgm:spPr/>
    </dgm:pt>
    <dgm:pt modelId="{256E81F2-DEC6-4E77-A392-570B344F2AE6}" type="pres">
      <dgm:prSet presAssocID="{B6B10778-FD4E-4335-AF2B-7D103AF717D8}" presName="rootComposite" presStyleCnt="0"/>
      <dgm:spPr/>
    </dgm:pt>
    <dgm:pt modelId="{39B6EA13-A61B-4338-B8C4-5D830C55B26D}" type="pres">
      <dgm:prSet presAssocID="{B6B10778-FD4E-4335-AF2B-7D103AF717D8}" presName="rootText" presStyleLbl="node3" presStyleIdx="3" presStyleCnt="4">
        <dgm:presLayoutVars>
          <dgm:chPref val="3"/>
        </dgm:presLayoutVars>
      </dgm:prSet>
      <dgm:spPr/>
      <dgm:t>
        <a:bodyPr/>
        <a:lstStyle/>
        <a:p>
          <a:endParaRPr lang="en-US"/>
        </a:p>
      </dgm:t>
    </dgm:pt>
    <dgm:pt modelId="{7FEC38C4-E444-4706-8C87-FF81199BC19C}" type="pres">
      <dgm:prSet presAssocID="{B6B10778-FD4E-4335-AF2B-7D103AF717D8}" presName="rootConnector" presStyleLbl="node3" presStyleIdx="3" presStyleCnt="4"/>
      <dgm:spPr/>
      <dgm:t>
        <a:bodyPr/>
        <a:lstStyle/>
        <a:p>
          <a:endParaRPr lang="en-US"/>
        </a:p>
      </dgm:t>
    </dgm:pt>
    <dgm:pt modelId="{6DBD3379-640B-4175-8243-55F3D0FD1AFA}" type="pres">
      <dgm:prSet presAssocID="{B6B10778-FD4E-4335-AF2B-7D103AF717D8}" presName="hierChild4" presStyleCnt="0"/>
      <dgm:spPr/>
    </dgm:pt>
    <dgm:pt modelId="{B4F12270-59D5-4EC1-94A3-AC278BC8B14D}" type="pres">
      <dgm:prSet presAssocID="{B6B10778-FD4E-4335-AF2B-7D103AF717D8}" presName="hierChild5" presStyleCnt="0"/>
      <dgm:spPr/>
    </dgm:pt>
    <dgm:pt modelId="{78FA32AF-B078-4325-938E-BCF65D564BEB}" type="pres">
      <dgm:prSet presAssocID="{D2272063-1CF9-46CC-BECE-451CDAA396B8}" presName="hierChild5" presStyleCnt="0"/>
      <dgm:spPr/>
    </dgm:pt>
    <dgm:pt modelId="{6DE38556-B389-49B2-A6E8-751C20C6B753}" type="pres">
      <dgm:prSet presAssocID="{C5F8054A-1819-4B32-B71A-EE4718AF3E33}" presName="hierChild3" presStyleCnt="0"/>
      <dgm:spPr/>
    </dgm:pt>
  </dgm:ptLst>
  <dgm:cxnLst>
    <dgm:cxn modelId="{6A622019-E7FE-4DDB-9995-FC2358582FBC}" type="presOf" srcId="{65C4AC03-3E77-4D9B-B1AB-23BCABD7843E}" destId="{FF81EDC4-FE87-4E47-AA4C-1B76503BC9B3}" srcOrd="0" destOrd="0" presId="urn:microsoft.com/office/officeart/2005/8/layout/orgChart1"/>
    <dgm:cxn modelId="{5801F07A-31A0-457E-9861-8A6CF384BAA6}" type="presOf" srcId="{1079D9E3-12F9-46A1-996A-F335CE170FB2}" destId="{D3DC9590-BDEF-448E-B176-16BA5F403D40}" srcOrd="1" destOrd="0" presId="urn:microsoft.com/office/officeart/2005/8/layout/orgChart1"/>
    <dgm:cxn modelId="{1B9313D9-FCA1-46D2-BB1C-FEF147502246}" type="presOf" srcId="{A48D2461-CBFE-4B42-89DD-C85813C22272}" destId="{3D0EEF32-7E61-4B09-A227-EFB9E8356EA5}" srcOrd="0" destOrd="0" presId="urn:microsoft.com/office/officeart/2005/8/layout/orgChart1"/>
    <dgm:cxn modelId="{4EC28F45-60A0-497D-BD97-0A424942EFEE}" type="presOf" srcId="{8C395720-23FC-4021-B73C-7F351A8CF729}" destId="{71FB6982-4E18-47C0-8551-84715FA8F62B}" srcOrd="1" destOrd="0" presId="urn:microsoft.com/office/officeart/2005/8/layout/orgChart1"/>
    <dgm:cxn modelId="{68CC1211-6874-4744-AA37-14FB9054121F}" srcId="{1A6AE991-40CC-452F-8518-930B3835D47B}" destId="{1079D9E3-12F9-46A1-996A-F335CE170FB2}" srcOrd="1" destOrd="0" parTransId="{43B635E1-A3E8-478F-AD3D-67C9CCDDE429}" sibTransId="{0CD73EC6-9655-465D-A623-C9105A5E1E19}"/>
    <dgm:cxn modelId="{6913F466-FF0E-431E-B7C1-914F712A568B}" srcId="{01B627E9-D794-4EE2-8B8B-C6369E371D35}" destId="{C5F8054A-1819-4B32-B71A-EE4718AF3E33}" srcOrd="1" destOrd="0" parTransId="{6B0DD373-1C3D-4120-AC36-34D0EF43FABB}" sibTransId="{17D2F663-9C51-43F9-B3F9-6C342152EBF2}"/>
    <dgm:cxn modelId="{AFCE68F1-8743-46FB-A754-9CB9E5CE2585}" type="presOf" srcId="{B6B10778-FD4E-4335-AF2B-7D103AF717D8}" destId="{7FEC38C4-E444-4706-8C87-FF81199BC19C}" srcOrd="1" destOrd="0" presId="urn:microsoft.com/office/officeart/2005/8/layout/orgChart1"/>
    <dgm:cxn modelId="{E9C3D8C1-EE82-486D-8BCD-A1D62053CAFE}" type="presOf" srcId="{81AE00A6-88C6-4AD3-BBAD-A9A6CD7BB562}" destId="{F4464F80-A34F-48C6-8018-D7AA00BA72EE}" srcOrd="0" destOrd="0" presId="urn:microsoft.com/office/officeart/2005/8/layout/orgChart1"/>
    <dgm:cxn modelId="{06E9FDE9-2602-4311-9864-27D6F17DE447}" type="presOf" srcId="{1A6AE991-40CC-452F-8518-930B3835D47B}" destId="{41066448-A134-4991-90B4-103877458D2C}" srcOrd="1" destOrd="0" presId="urn:microsoft.com/office/officeart/2005/8/layout/orgChart1"/>
    <dgm:cxn modelId="{DEC83DBD-4935-43B9-8F7F-B5A869DBB70C}" srcId="{01B627E9-D794-4EE2-8B8B-C6369E371D35}" destId="{65C4AC03-3E77-4D9B-B1AB-23BCABD7843E}" srcOrd="0" destOrd="0" parTransId="{BD51D2DA-6EF3-4CA4-A881-701EA5737741}" sibTransId="{B9D7CC4D-AFE4-4961-BB06-CA4ECF1B3EF8}"/>
    <dgm:cxn modelId="{EDB1B8A7-FF9C-425A-851C-1BBD3963CA08}" type="presOf" srcId="{8C395720-23FC-4021-B73C-7F351A8CF729}" destId="{219267D2-FC72-4035-9C4D-5B110803893D}" srcOrd="0" destOrd="0" presId="urn:microsoft.com/office/officeart/2005/8/layout/orgChart1"/>
    <dgm:cxn modelId="{10CCFB02-0FB7-4272-9EE2-CA9032F19295}" type="presOf" srcId="{C5F8054A-1819-4B32-B71A-EE4718AF3E33}" destId="{7FD9A415-484D-4D4A-AC67-892D31AAC284}" srcOrd="0" destOrd="0" presId="urn:microsoft.com/office/officeart/2005/8/layout/orgChart1"/>
    <dgm:cxn modelId="{092402F5-6B69-4CEF-ACCC-BB2897429767}" srcId="{1A6AE991-40CC-452F-8518-930B3835D47B}" destId="{8C395720-23FC-4021-B73C-7F351A8CF729}" srcOrd="2" destOrd="0" parTransId="{81AE00A6-88C6-4AD3-BBAD-A9A6CD7BB562}" sibTransId="{9E58853F-D3B6-4EA3-A5DB-C9DD93A08DD5}"/>
    <dgm:cxn modelId="{85F8793D-4595-4CCF-ADC0-F2D5F18B2AA0}" type="presOf" srcId="{0182E82C-B4D4-4D37-9BDE-18AE10FE45BE}" destId="{65CBB96A-4EBA-44B6-8619-D22746EA2D83}" srcOrd="0" destOrd="0" presId="urn:microsoft.com/office/officeart/2005/8/layout/orgChart1"/>
    <dgm:cxn modelId="{9D409FED-131A-45FB-BD90-F89FF9052217}" type="presOf" srcId="{FF26FF50-5AF0-43B2-B69E-0D1AC321D24E}" destId="{91525707-321A-462C-9FF6-E95B5C03E6C1}" srcOrd="1" destOrd="0" presId="urn:microsoft.com/office/officeart/2005/8/layout/orgChart1"/>
    <dgm:cxn modelId="{127CFD24-5054-4777-8286-634CA689EC1E}" srcId="{1A6AE991-40CC-452F-8518-930B3835D47B}" destId="{FF26FF50-5AF0-43B2-B69E-0D1AC321D24E}" srcOrd="0" destOrd="0" parTransId="{0182E82C-B4D4-4D37-9BDE-18AE10FE45BE}" sibTransId="{D908CBF7-B756-45A0-A292-FF6DF674C960}"/>
    <dgm:cxn modelId="{DD12685F-9382-4E2D-A517-A25F59832ADB}" type="presOf" srcId="{B6B10778-FD4E-4335-AF2B-7D103AF717D8}" destId="{39B6EA13-A61B-4338-B8C4-5D830C55B26D}" srcOrd="0" destOrd="0" presId="urn:microsoft.com/office/officeart/2005/8/layout/orgChart1"/>
    <dgm:cxn modelId="{8C7E684D-4412-42A1-9D4D-E457E507E6C5}" type="presOf" srcId="{65C4AC03-3E77-4D9B-B1AB-23BCABD7843E}" destId="{4C1BB8DA-D283-457E-8B77-AB554380C03B}" srcOrd="1" destOrd="0" presId="urn:microsoft.com/office/officeart/2005/8/layout/orgChart1"/>
    <dgm:cxn modelId="{1072A687-587B-4689-99C0-F3C49C2A762E}" srcId="{65C4AC03-3E77-4D9B-B1AB-23BCABD7843E}" destId="{1A6AE991-40CC-452F-8518-930B3835D47B}" srcOrd="0" destOrd="0" parTransId="{A48D2461-CBFE-4B42-89DD-C85813C22272}" sibTransId="{2DFC1376-C069-478D-BB3A-D79BCF72FB5A}"/>
    <dgm:cxn modelId="{D85907B0-3AB4-484D-9721-B48DDB416A1D}" type="presOf" srcId="{D2272063-1CF9-46CC-BECE-451CDAA396B8}" destId="{6FFC83CA-7F25-4611-9DF5-DB248FA71A42}" srcOrd="0" destOrd="0" presId="urn:microsoft.com/office/officeart/2005/8/layout/orgChart1"/>
    <dgm:cxn modelId="{1889A370-79B5-4728-AC75-32B01185E2FA}" type="presOf" srcId="{43B635E1-A3E8-478F-AD3D-67C9CCDDE429}" destId="{8340948D-7C51-4A6D-9AAF-AC9160E3C478}" srcOrd="0" destOrd="0" presId="urn:microsoft.com/office/officeart/2005/8/layout/orgChart1"/>
    <dgm:cxn modelId="{BCFAFCC3-E47E-44C5-BBB4-33319D9FB04A}" srcId="{C5F8054A-1819-4B32-B71A-EE4718AF3E33}" destId="{D2272063-1CF9-46CC-BECE-451CDAA396B8}" srcOrd="0" destOrd="0" parTransId="{3289D67B-DD65-4DF2-954F-6F4A4B8DCD1E}" sibTransId="{544D8583-C90B-4877-935C-F78AB798A4D9}"/>
    <dgm:cxn modelId="{DB3DDDE5-7282-44E7-9573-BC6E8735647E}" type="presOf" srcId="{1A6AE991-40CC-452F-8518-930B3835D47B}" destId="{76D90695-F22E-4629-AE9C-CE7E51A862D9}" srcOrd="0" destOrd="0" presId="urn:microsoft.com/office/officeart/2005/8/layout/orgChart1"/>
    <dgm:cxn modelId="{C29AD66E-DE5A-44B9-A8BE-A852CAB1C99B}" srcId="{D2272063-1CF9-46CC-BECE-451CDAA396B8}" destId="{B6B10778-FD4E-4335-AF2B-7D103AF717D8}" srcOrd="0" destOrd="0" parTransId="{2589671E-1EB9-40C5-9124-7DB43D847A3C}" sibTransId="{243E1BD7-D94A-44AE-9C08-0477C7D6979B}"/>
    <dgm:cxn modelId="{72B3BC05-0B6A-4B23-B1BB-1FF42C5372E3}" type="presOf" srcId="{D2272063-1CF9-46CC-BECE-451CDAA396B8}" destId="{2610855A-5D77-467C-BB0A-C374F35678C9}" srcOrd="1" destOrd="0" presId="urn:microsoft.com/office/officeart/2005/8/layout/orgChart1"/>
    <dgm:cxn modelId="{18F893B0-C2AC-417B-9942-AA226E4D9D6A}" type="presOf" srcId="{FF26FF50-5AF0-43B2-B69E-0D1AC321D24E}" destId="{B26015A6-E39C-4359-9C55-0320B5FDA224}" srcOrd="0" destOrd="0" presId="urn:microsoft.com/office/officeart/2005/8/layout/orgChart1"/>
    <dgm:cxn modelId="{C4710D0D-B558-42A6-9E8B-2144558D2883}" type="presOf" srcId="{2589671E-1EB9-40C5-9124-7DB43D847A3C}" destId="{5B1DAD24-2A82-4A47-83EF-CB8987A65C9C}" srcOrd="0" destOrd="0" presId="urn:microsoft.com/office/officeart/2005/8/layout/orgChart1"/>
    <dgm:cxn modelId="{7FD7B42D-0753-4FE2-A317-68E0BC60BEA1}" type="presOf" srcId="{C5F8054A-1819-4B32-B71A-EE4718AF3E33}" destId="{E40AD90D-B461-42AA-99E7-379673D80DF1}" srcOrd="1" destOrd="0" presId="urn:microsoft.com/office/officeart/2005/8/layout/orgChart1"/>
    <dgm:cxn modelId="{A8DD4157-3639-4B00-ADD2-6FA09C57316C}" type="presOf" srcId="{1079D9E3-12F9-46A1-996A-F335CE170FB2}" destId="{5028536F-F1C8-4C96-A8A5-5F47224FEB10}" srcOrd="0" destOrd="0" presId="urn:microsoft.com/office/officeart/2005/8/layout/orgChart1"/>
    <dgm:cxn modelId="{5F08E5D5-AE8F-431B-8AFD-DD484019A411}" type="presOf" srcId="{3289D67B-DD65-4DF2-954F-6F4A4B8DCD1E}" destId="{A8747E96-674E-4E22-BBB3-5F6AF4E65E89}" srcOrd="0" destOrd="0" presId="urn:microsoft.com/office/officeart/2005/8/layout/orgChart1"/>
    <dgm:cxn modelId="{A9C5496C-DBDC-4786-8665-00609E9D0CF3}" type="presOf" srcId="{01B627E9-D794-4EE2-8B8B-C6369E371D35}" destId="{9B6012FE-9254-45D3-8A1D-1AA96B1367EF}" srcOrd="0" destOrd="0" presId="urn:microsoft.com/office/officeart/2005/8/layout/orgChart1"/>
    <dgm:cxn modelId="{5CCB561E-BCAF-4163-A4F2-C99D5E88E5BB}" type="presParOf" srcId="{9B6012FE-9254-45D3-8A1D-1AA96B1367EF}" destId="{7EC261C2-0FFE-4C46-9EAF-2CDDA547A359}" srcOrd="0" destOrd="0" presId="urn:microsoft.com/office/officeart/2005/8/layout/orgChart1"/>
    <dgm:cxn modelId="{BB888AF1-DD7F-450F-B9A3-ACC92B80EB83}" type="presParOf" srcId="{7EC261C2-0FFE-4C46-9EAF-2CDDA547A359}" destId="{163C3DA3-7CD8-4CEF-901F-C03E83B2C571}" srcOrd="0" destOrd="0" presId="urn:microsoft.com/office/officeart/2005/8/layout/orgChart1"/>
    <dgm:cxn modelId="{C1294AFE-6A97-46FB-96B8-DA5B69526390}" type="presParOf" srcId="{163C3DA3-7CD8-4CEF-901F-C03E83B2C571}" destId="{FF81EDC4-FE87-4E47-AA4C-1B76503BC9B3}" srcOrd="0" destOrd="0" presId="urn:microsoft.com/office/officeart/2005/8/layout/orgChart1"/>
    <dgm:cxn modelId="{9E0441DC-F5B7-4179-8A43-7CC64EFBA635}" type="presParOf" srcId="{163C3DA3-7CD8-4CEF-901F-C03E83B2C571}" destId="{4C1BB8DA-D283-457E-8B77-AB554380C03B}" srcOrd="1" destOrd="0" presId="urn:microsoft.com/office/officeart/2005/8/layout/orgChart1"/>
    <dgm:cxn modelId="{E17BF267-1203-4A2F-B7D4-48B2AC6B2C47}" type="presParOf" srcId="{7EC261C2-0FFE-4C46-9EAF-2CDDA547A359}" destId="{52BFDA34-8BDE-4864-9232-B504492E86C5}" srcOrd="1" destOrd="0" presId="urn:microsoft.com/office/officeart/2005/8/layout/orgChart1"/>
    <dgm:cxn modelId="{939A8A32-2EDD-4E99-A709-15707738BA87}" type="presParOf" srcId="{7EC261C2-0FFE-4C46-9EAF-2CDDA547A359}" destId="{882045DE-0F93-490B-B77E-827A996F87DB}" srcOrd="2" destOrd="0" presId="urn:microsoft.com/office/officeart/2005/8/layout/orgChart1"/>
    <dgm:cxn modelId="{E2729F59-6127-4B32-A7CB-372CA747D068}" type="presParOf" srcId="{882045DE-0F93-490B-B77E-827A996F87DB}" destId="{3D0EEF32-7E61-4B09-A227-EFB9E8356EA5}" srcOrd="0" destOrd="0" presId="urn:microsoft.com/office/officeart/2005/8/layout/orgChart1"/>
    <dgm:cxn modelId="{022EF2D1-9F4D-4A61-8B74-6F4C762D0C3F}" type="presParOf" srcId="{882045DE-0F93-490B-B77E-827A996F87DB}" destId="{61F67B39-091F-41C0-A40B-FD540A9321EE}" srcOrd="1" destOrd="0" presId="urn:microsoft.com/office/officeart/2005/8/layout/orgChart1"/>
    <dgm:cxn modelId="{0C552865-D1EC-4495-B0A7-185ED15817FE}" type="presParOf" srcId="{61F67B39-091F-41C0-A40B-FD540A9321EE}" destId="{217DCF3E-9897-41AC-BA21-76165ED9BC6E}" srcOrd="0" destOrd="0" presId="urn:microsoft.com/office/officeart/2005/8/layout/orgChart1"/>
    <dgm:cxn modelId="{2B78E2D6-2600-43ED-AB88-5080479288CF}" type="presParOf" srcId="{217DCF3E-9897-41AC-BA21-76165ED9BC6E}" destId="{76D90695-F22E-4629-AE9C-CE7E51A862D9}" srcOrd="0" destOrd="0" presId="urn:microsoft.com/office/officeart/2005/8/layout/orgChart1"/>
    <dgm:cxn modelId="{12ABCC75-EDC8-4959-9F69-7C39049C1C27}" type="presParOf" srcId="{217DCF3E-9897-41AC-BA21-76165ED9BC6E}" destId="{41066448-A134-4991-90B4-103877458D2C}" srcOrd="1" destOrd="0" presId="urn:microsoft.com/office/officeart/2005/8/layout/orgChart1"/>
    <dgm:cxn modelId="{FBF84821-23F9-465E-974E-7EFDE34DDDF7}" type="presParOf" srcId="{61F67B39-091F-41C0-A40B-FD540A9321EE}" destId="{0E01F724-AE12-47E6-AA8D-2E0DCB164D22}" srcOrd="1" destOrd="0" presId="urn:microsoft.com/office/officeart/2005/8/layout/orgChart1"/>
    <dgm:cxn modelId="{C3525F34-A597-447C-9B1B-AFFB46919A25}" type="presParOf" srcId="{0E01F724-AE12-47E6-AA8D-2E0DCB164D22}" destId="{65CBB96A-4EBA-44B6-8619-D22746EA2D83}" srcOrd="0" destOrd="0" presId="urn:microsoft.com/office/officeart/2005/8/layout/orgChart1"/>
    <dgm:cxn modelId="{6F643934-9B34-4E32-BF09-7C923D13A783}" type="presParOf" srcId="{0E01F724-AE12-47E6-AA8D-2E0DCB164D22}" destId="{26BB0B32-4D38-4E51-998D-E1DCA695EEA6}" srcOrd="1" destOrd="0" presId="urn:microsoft.com/office/officeart/2005/8/layout/orgChart1"/>
    <dgm:cxn modelId="{00F3F200-477B-467B-9FF4-EBE4A29A3F52}" type="presParOf" srcId="{26BB0B32-4D38-4E51-998D-E1DCA695EEA6}" destId="{EFCBF9B5-A15B-418C-83A2-BAEBFAD81B60}" srcOrd="0" destOrd="0" presId="urn:microsoft.com/office/officeart/2005/8/layout/orgChart1"/>
    <dgm:cxn modelId="{C0A0BF2F-AA40-425D-8DD9-ED6C643DB2CD}" type="presParOf" srcId="{EFCBF9B5-A15B-418C-83A2-BAEBFAD81B60}" destId="{B26015A6-E39C-4359-9C55-0320B5FDA224}" srcOrd="0" destOrd="0" presId="urn:microsoft.com/office/officeart/2005/8/layout/orgChart1"/>
    <dgm:cxn modelId="{A1373840-EF4E-4143-95BA-28125EC4DC35}" type="presParOf" srcId="{EFCBF9B5-A15B-418C-83A2-BAEBFAD81B60}" destId="{91525707-321A-462C-9FF6-E95B5C03E6C1}" srcOrd="1" destOrd="0" presId="urn:microsoft.com/office/officeart/2005/8/layout/orgChart1"/>
    <dgm:cxn modelId="{85E4EE16-C63D-4298-AC0E-70907228F0A9}" type="presParOf" srcId="{26BB0B32-4D38-4E51-998D-E1DCA695EEA6}" destId="{075B7846-E00F-4B96-A3BE-8BF398AE9C3C}" srcOrd="1" destOrd="0" presId="urn:microsoft.com/office/officeart/2005/8/layout/orgChart1"/>
    <dgm:cxn modelId="{2C1AD86D-11CF-4A51-BA95-20EC15126366}" type="presParOf" srcId="{26BB0B32-4D38-4E51-998D-E1DCA695EEA6}" destId="{DD704739-B21E-4066-B8A5-14112F7E63A3}" srcOrd="2" destOrd="0" presId="urn:microsoft.com/office/officeart/2005/8/layout/orgChart1"/>
    <dgm:cxn modelId="{EF7CA6E6-B034-478A-AA14-053F832D5424}" type="presParOf" srcId="{0E01F724-AE12-47E6-AA8D-2E0DCB164D22}" destId="{8340948D-7C51-4A6D-9AAF-AC9160E3C478}" srcOrd="2" destOrd="0" presId="urn:microsoft.com/office/officeart/2005/8/layout/orgChart1"/>
    <dgm:cxn modelId="{C8A6ECF5-87E1-4898-BB2A-3EA631B74D13}" type="presParOf" srcId="{0E01F724-AE12-47E6-AA8D-2E0DCB164D22}" destId="{77DB8177-42BE-4033-AC63-BA58D020996C}" srcOrd="3" destOrd="0" presId="urn:microsoft.com/office/officeart/2005/8/layout/orgChart1"/>
    <dgm:cxn modelId="{7CBFF8D0-4DD2-4F29-94B0-67613779BD28}" type="presParOf" srcId="{77DB8177-42BE-4033-AC63-BA58D020996C}" destId="{55D75A5F-567F-4D90-A450-848AA14FD739}" srcOrd="0" destOrd="0" presId="urn:microsoft.com/office/officeart/2005/8/layout/orgChart1"/>
    <dgm:cxn modelId="{E5EF5BF9-53C4-425F-BE6B-A3978EAC94E8}" type="presParOf" srcId="{55D75A5F-567F-4D90-A450-848AA14FD739}" destId="{5028536F-F1C8-4C96-A8A5-5F47224FEB10}" srcOrd="0" destOrd="0" presId="urn:microsoft.com/office/officeart/2005/8/layout/orgChart1"/>
    <dgm:cxn modelId="{EE4B9F50-5622-4FC1-863B-C02B6A3611EA}" type="presParOf" srcId="{55D75A5F-567F-4D90-A450-848AA14FD739}" destId="{D3DC9590-BDEF-448E-B176-16BA5F403D40}" srcOrd="1" destOrd="0" presId="urn:microsoft.com/office/officeart/2005/8/layout/orgChart1"/>
    <dgm:cxn modelId="{95B5FEF1-693D-402D-B60C-4E8B0D0E0374}" type="presParOf" srcId="{77DB8177-42BE-4033-AC63-BA58D020996C}" destId="{7EF1761D-566B-4F7C-A20B-027B95C29420}" srcOrd="1" destOrd="0" presId="urn:microsoft.com/office/officeart/2005/8/layout/orgChart1"/>
    <dgm:cxn modelId="{A879C7AD-AB34-4C68-9F3D-CE3A2D9EEFFE}" type="presParOf" srcId="{77DB8177-42BE-4033-AC63-BA58D020996C}" destId="{EAB8626E-3FD5-419F-816F-6EF50FCD7BB3}" srcOrd="2" destOrd="0" presId="urn:microsoft.com/office/officeart/2005/8/layout/orgChart1"/>
    <dgm:cxn modelId="{F628C1A0-E217-4574-8467-E2CE9E145801}" type="presParOf" srcId="{0E01F724-AE12-47E6-AA8D-2E0DCB164D22}" destId="{F4464F80-A34F-48C6-8018-D7AA00BA72EE}" srcOrd="4" destOrd="0" presId="urn:microsoft.com/office/officeart/2005/8/layout/orgChart1"/>
    <dgm:cxn modelId="{CAD8E766-C23D-40E1-85C8-1ED8D17C6A0B}" type="presParOf" srcId="{0E01F724-AE12-47E6-AA8D-2E0DCB164D22}" destId="{E4A806E3-B46B-4C1C-A75E-E8B74BE0812B}" srcOrd="5" destOrd="0" presId="urn:microsoft.com/office/officeart/2005/8/layout/orgChart1"/>
    <dgm:cxn modelId="{3AAC87C9-67A7-4429-B84D-396427FF5103}" type="presParOf" srcId="{E4A806E3-B46B-4C1C-A75E-E8B74BE0812B}" destId="{2E576F65-8E35-4283-B35E-3317DBB9F4DF}" srcOrd="0" destOrd="0" presId="urn:microsoft.com/office/officeart/2005/8/layout/orgChart1"/>
    <dgm:cxn modelId="{3249E550-C374-442B-AC6F-7101887E9708}" type="presParOf" srcId="{2E576F65-8E35-4283-B35E-3317DBB9F4DF}" destId="{219267D2-FC72-4035-9C4D-5B110803893D}" srcOrd="0" destOrd="0" presId="urn:microsoft.com/office/officeart/2005/8/layout/orgChart1"/>
    <dgm:cxn modelId="{B741430D-1277-4F4E-802A-10258BC51228}" type="presParOf" srcId="{2E576F65-8E35-4283-B35E-3317DBB9F4DF}" destId="{71FB6982-4E18-47C0-8551-84715FA8F62B}" srcOrd="1" destOrd="0" presId="urn:microsoft.com/office/officeart/2005/8/layout/orgChart1"/>
    <dgm:cxn modelId="{1256BEC1-8EEE-4D33-9D43-6E8DE10E3805}" type="presParOf" srcId="{E4A806E3-B46B-4C1C-A75E-E8B74BE0812B}" destId="{1AA82E06-8E69-4EF2-BC17-B4BD51252771}" srcOrd="1" destOrd="0" presId="urn:microsoft.com/office/officeart/2005/8/layout/orgChart1"/>
    <dgm:cxn modelId="{0F9309C5-3A37-49DD-8C1B-6827042F3787}" type="presParOf" srcId="{E4A806E3-B46B-4C1C-A75E-E8B74BE0812B}" destId="{8BCD8E91-7C96-4F19-9E27-DD896595387B}" srcOrd="2" destOrd="0" presId="urn:microsoft.com/office/officeart/2005/8/layout/orgChart1"/>
    <dgm:cxn modelId="{DDD78444-6C07-484A-B0A1-200FF2C33A26}" type="presParOf" srcId="{61F67B39-091F-41C0-A40B-FD540A9321EE}" destId="{281A16CA-2512-4847-AA28-CF6370462041}" srcOrd="2" destOrd="0" presId="urn:microsoft.com/office/officeart/2005/8/layout/orgChart1"/>
    <dgm:cxn modelId="{9FD9101E-3094-4EEB-80D6-CC89E95EFB99}" type="presParOf" srcId="{9B6012FE-9254-45D3-8A1D-1AA96B1367EF}" destId="{2D70F671-F02A-4E86-AB7A-FBB8B3CF9587}" srcOrd="1" destOrd="0" presId="urn:microsoft.com/office/officeart/2005/8/layout/orgChart1"/>
    <dgm:cxn modelId="{58397A81-A5E8-45FE-AFFA-BAB278527EA5}" type="presParOf" srcId="{2D70F671-F02A-4E86-AB7A-FBB8B3CF9587}" destId="{01F26C1D-37F6-4EC3-8E48-BDC3D917687F}" srcOrd="0" destOrd="0" presId="urn:microsoft.com/office/officeart/2005/8/layout/orgChart1"/>
    <dgm:cxn modelId="{CA1CEE28-5763-4303-9759-8550A1E698FB}" type="presParOf" srcId="{01F26C1D-37F6-4EC3-8E48-BDC3D917687F}" destId="{7FD9A415-484D-4D4A-AC67-892D31AAC284}" srcOrd="0" destOrd="0" presId="urn:microsoft.com/office/officeart/2005/8/layout/orgChart1"/>
    <dgm:cxn modelId="{262698EC-9AEA-4300-A68E-D30D0D59A30E}" type="presParOf" srcId="{01F26C1D-37F6-4EC3-8E48-BDC3D917687F}" destId="{E40AD90D-B461-42AA-99E7-379673D80DF1}" srcOrd="1" destOrd="0" presId="urn:microsoft.com/office/officeart/2005/8/layout/orgChart1"/>
    <dgm:cxn modelId="{0A82C1AD-AAFA-4CFA-A664-EBEF6A5BE035}" type="presParOf" srcId="{2D70F671-F02A-4E86-AB7A-FBB8B3CF9587}" destId="{A2AF60EC-846F-41E9-A239-73C03A7A01E3}" srcOrd="1" destOrd="0" presId="urn:microsoft.com/office/officeart/2005/8/layout/orgChart1"/>
    <dgm:cxn modelId="{592EB08F-DB07-4593-8493-B5F7D3857133}" type="presParOf" srcId="{A2AF60EC-846F-41E9-A239-73C03A7A01E3}" destId="{A8747E96-674E-4E22-BBB3-5F6AF4E65E89}" srcOrd="0" destOrd="0" presId="urn:microsoft.com/office/officeart/2005/8/layout/orgChart1"/>
    <dgm:cxn modelId="{29410B2A-0DAB-4B99-B328-DD3F3C02C1F6}" type="presParOf" srcId="{A2AF60EC-846F-41E9-A239-73C03A7A01E3}" destId="{C0AB5F42-35C3-4BB4-99DA-0FB54420F43A}" srcOrd="1" destOrd="0" presId="urn:microsoft.com/office/officeart/2005/8/layout/orgChart1"/>
    <dgm:cxn modelId="{3CA55E61-A211-4AD9-AA96-750E156E57C8}" type="presParOf" srcId="{C0AB5F42-35C3-4BB4-99DA-0FB54420F43A}" destId="{DD36A980-F63B-42F8-8F27-628BE565F2A5}" srcOrd="0" destOrd="0" presId="urn:microsoft.com/office/officeart/2005/8/layout/orgChart1"/>
    <dgm:cxn modelId="{BE64B96A-7761-402A-ADF0-434F64539025}" type="presParOf" srcId="{DD36A980-F63B-42F8-8F27-628BE565F2A5}" destId="{6FFC83CA-7F25-4611-9DF5-DB248FA71A42}" srcOrd="0" destOrd="0" presId="urn:microsoft.com/office/officeart/2005/8/layout/orgChart1"/>
    <dgm:cxn modelId="{63247499-4D8E-4E46-8B0F-4D50827A8847}" type="presParOf" srcId="{DD36A980-F63B-42F8-8F27-628BE565F2A5}" destId="{2610855A-5D77-467C-BB0A-C374F35678C9}" srcOrd="1" destOrd="0" presId="urn:microsoft.com/office/officeart/2005/8/layout/orgChart1"/>
    <dgm:cxn modelId="{3A0739C3-300C-4E73-98C3-921EE9376320}" type="presParOf" srcId="{C0AB5F42-35C3-4BB4-99DA-0FB54420F43A}" destId="{F34F4D2C-0E65-4032-9D97-097CEA0D1132}" srcOrd="1" destOrd="0" presId="urn:microsoft.com/office/officeart/2005/8/layout/orgChart1"/>
    <dgm:cxn modelId="{957A9FAE-AF6B-449D-873C-5F077D0C95FF}" type="presParOf" srcId="{F34F4D2C-0E65-4032-9D97-097CEA0D1132}" destId="{5B1DAD24-2A82-4A47-83EF-CB8987A65C9C}" srcOrd="0" destOrd="0" presId="urn:microsoft.com/office/officeart/2005/8/layout/orgChart1"/>
    <dgm:cxn modelId="{3B6060A5-8C89-4BD4-B843-BF117F760F8F}" type="presParOf" srcId="{F34F4D2C-0E65-4032-9D97-097CEA0D1132}" destId="{C446CDC5-E520-4A84-866D-DDC4B4606582}" srcOrd="1" destOrd="0" presId="urn:microsoft.com/office/officeart/2005/8/layout/orgChart1"/>
    <dgm:cxn modelId="{B09453DF-6B8C-4A7C-A984-57203FF854C9}" type="presParOf" srcId="{C446CDC5-E520-4A84-866D-DDC4B4606582}" destId="{256E81F2-DEC6-4E77-A392-570B344F2AE6}" srcOrd="0" destOrd="0" presId="urn:microsoft.com/office/officeart/2005/8/layout/orgChart1"/>
    <dgm:cxn modelId="{CA46C78F-81D1-4F48-AA2B-E762BBF1235A}" type="presParOf" srcId="{256E81F2-DEC6-4E77-A392-570B344F2AE6}" destId="{39B6EA13-A61B-4338-B8C4-5D830C55B26D}" srcOrd="0" destOrd="0" presId="urn:microsoft.com/office/officeart/2005/8/layout/orgChart1"/>
    <dgm:cxn modelId="{57F86C3E-F94C-433A-8D35-53777246FB20}" type="presParOf" srcId="{256E81F2-DEC6-4E77-A392-570B344F2AE6}" destId="{7FEC38C4-E444-4706-8C87-FF81199BC19C}" srcOrd="1" destOrd="0" presId="urn:microsoft.com/office/officeart/2005/8/layout/orgChart1"/>
    <dgm:cxn modelId="{E2BA689A-21A7-45F2-839C-7859B73F58A2}" type="presParOf" srcId="{C446CDC5-E520-4A84-866D-DDC4B4606582}" destId="{6DBD3379-640B-4175-8243-55F3D0FD1AFA}" srcOrd="1" destOrd="0" presId="urn:microsoft.com/office/officeart/2005/8/layout/orgChart1"/>
    <dgm:cxn modelId="{59D6CB62-D8A7-44F5-912D-E53853BF1F37}" type="presParOf" srcId="{C446CDC5-E520-4A84-866D-DDC4B4606582}" destId="{B4F12270-59D5-4EC1-94A3-AC278BC8B14D}" srcOrd="2" destOrd="0" presId="urn:microsoft.com/office/officeart/2005/8/layout/orgChart1"/>
    <dgm:cxn modelId="{E39D58AE-28F6-46BC-895B-957C309C843A}" type="presParOf" srcId="{C0AB5F42-35C3-4BB4-99DA-0FB54420F43A}" destId="{78FA32AF-B078-4325-938E-BCF65D564BEB}" srcOrd="2" destOrd="0" presId="urn:microsoft.com/office/officeart/2005/8/layout/orgChart1"/>
    <dgm:cxn modelId="{D75C9064-5743-45BF-8B38-329762FE1F1E}" type="presParOf" srcId="{2D70F671-F02A-4E86-AB7A-FBB8B3CF9587}" destId="{6DE38556-B389-49B2-A6E8-751C20C6B753}"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B627E9-D794-4EE2-8B8B-C6369E371D35}" type="doc">
      <dgm:prSet loTypeId="urn:microsoft.com/office/officeart/2005/8/layout/orgChart1" loCatId="hierarchy" qsTypeId="urn:microsoft.com/office/officeart/2005/8/quickstyle/simple1" qsCatId="simple" csTypeId="urn:microsoft.com/office/officeart/2005/8/colors/accent2_2" csCatId="accent2" phldr="1"/>
      <dgm:spPr/>
      <dgm:t>
        <a:bodyPr/>
        <a:lstStyle/>
        <a:p>
          <a:endParaRPr lang="en-US"/>
        </a:p>
      </dgm:t>
    </dgm:pt>
    <dgm:pt modelId="{65C4AC03-3E77-4D9B-B1AB-23BCABD7843E}">
      <dgm:prSet phldrT="[Text]"/>
      <dgm:spPr/>
      <dgm:t>
        <a:bodyPr/>
        <a:lstStyle/>
        <a:p>
          <a:r>
            <a:rPr lang="en-US" dirty="0" smtClean="0"/>
            <a:t>Virginia Department of Health</a:t>
          </a:r>
          <a:endParaRPr lang="en-US" dirty="0"/>
        </a:p>
      </dgm:t>
    </dgm:pt>
    <dgm:pt modelId="{BD51D2DA-6EF3-4CA4-A881-701EA5737741}" type="parTrans" cxnId="{DEC83DBD-4935-43B9-8F7F-B5A869DBB70C}">
      <dgm:prSet/>
      <dgm:spPr/>
      <dgm:t>
        <a:bodyPr/>
        <a:lstStyle/>
        <a:p>
          <a:endParaRPr lang="en-US"/>
        </a:p>
      </dgm:t>
    </dgm:pt>
    <dgm:pt modelId="{B9D7CC4D-AFE4-4961-BB06-CA4ECF1B3EF8}" type="sibTrans" cxnId="{DEC83DBD-4935-43B9-8F7F-B5A869DBB70C}">
      <dgm:prSet/>
      <dgm:spPr/>
      <dgm:t>
        <a:bodyPr/>
        <a:lstStyle/>
        <a:p>
          <a:endParaRPr lang="en-US"/>
        </a:p>
      </dgm:t>
    </dgm:pt>
    <dgm:pt modelId="{D537E6A6-737D-490B-9D6A-8EA963DDAA45}">
      <dgm:prSet phldrT="[Text]"/>
      <dgm:spPr/>
      <dgm:t>
        <a:bodyPr/>
        <a:lstStyle/>
        <a:p>
          <a:r>
            <a:rPr lang="en-US" dirty="0" smtClean="0"/>
            <a:t>Newborn Screening</a:t>
          </a:r>
          <a:endParaRPr lang="en-US" dirty="0"/>
        </a:p>
      </dgm:t>
    </dgm:pt>
    <dgm:pt modelId="{EDA4B7F1-CCC2-4C75-A97E-7483261BBEDD}" type="parTrans" cxnId="{525D0029-B472-4F5A-9FED-6CF929ECE590}">
      <dgm:prSet/>
      <dgm:spPr/>
      <dgm:t>
        <a:bodyPr/>
        <a:lstStyle/>
        <a:p>
          <a:endParaRPr lang="en-US"/>
        </a:p>
      </dgm:t>
    </dgm:pt>
    <dgm:pt modelId="{ECC42C7F-2C50-411F-B721-FDF646DB92F3}" type="sibTrans" cxnId="{525D0029-B472-4F5A-9FED-6CF929ECE590}">
      <dgm:prSet/>
      <dgm:spPr/>
      <dgm:t>
        <a:bodyPr/>
        <a:lstStyle/>
        <a:p>
          <a:endParaRPr lang="en-US"/>
        </a:p>
      </dgm:t>
    </dgm:pt>
    <dgm:pt modelId="{7620ACEF-5052-42A2-915A-A8CD3C4A353B}">
      <dgm:prSet phldrT="[Text]"/>
      <dgm:spPr/>
      <dgm:t>
        <a:bodyPr/>
        <a:lstStyle/>
        <a:p>
          <a:r>
            <a:rPr lang="en-US" dirty="0" smtClean="0"/>
            <a:t>Vital Records</a:t>
          </a:r>
          <a:endParaRPr lang="en-US" dirty="0"/>
        </a:p>
      </dgm:t>
    </dgm:pt>
    <dgm:pt modelId="{0259F9BE-166A-4ECC-84BC-9DE3390B0B0E}" type="parTrans" cxnId="{E2C24C2A-274A-4A41-9C31-D2E17E08E843}">
      <dgm:prSet/>
      <dgm:spPr/>
      <dgm:t>
        <a:bodyPr/>
        <a:lstStyle/>
        <a:p>
          <a:endParaRPr lang="en-US"/>
        </a:p>
      </dgm:t>
    </dgm:pt>
    <dgm:pt modelId="{3EE0C531-AD08-435B-BB06-64064C4666BE}" type="sibTrans" cxnId="{E2C24C2A-274A-4A41-9C31-D2E17E08E843}">
      <dgm:prSet/>
      <dgm:spPr/>
      <dgm:t>
        <a:bodyPr/>
        <a:lstStyle/>
        <a:p>
          <a:endParaRPr lang="en-US"/>
        </a:p>
      </dgm:t>
    </dgm:pt>
    <dgm:pt modelId="{F305E819-5ABD-4470-BF18-8CD32EC17249}">
      <dgm:prSet phldrT="[Text]"/>
      <dgm:spPr/>
      <dgm:t>
        <a:bodyPr/>
        <a:lstStyle/>
        <a:p>
          <a:r>
            <a:rPr lang="en-US" dirty="0" err="1" smtClean="0"/>
            <a:t>OIM</a:t>
          </a:r>
          <a:endParaRPr lang="en-US" dirty="0"/>
        </a:p>
      </dgm:t>
    </dgm:pt>
    <dgm:pt modelId="{F4F9539C-EF27-4E7D-8FB4-4E5A149D3039}" type="parTrans" cxnId="{6606E9AA-8282-4918-AB1A-4B1DE48762B1}">
      <dgm:prSet/>
      <dgm:spPr/>
      <dgm:t>
        <a:bodyPr/>
        <a:lstStyle/>
        <a:p>
          <a:endParaRPr lang="en-US"/>
        </a:p>
      </dgm:t>
    </dgm:pt>
    <dgm:pt modelId="{FF4BE87E-6B2A-4088-A452-55FF776B12B7}" type="sibTrans" cxnId="{6606E9AA-8282-4918-AB1A-4B1DE48762B1}">
      <dgm:prSet/>
      <dgm:spPr/>
      <dgm:t>
        <a:bodyPr/>
        <a:lstStyle/>
        <a:p>
          <a:endParaRPr lang="en-US"/>
        </a:p>
      </dgm:t>
    </dgm:pt>
    <dgm:pt modelId="{9B6012FE-9254-45D3-8A1D-1AA96B1367EF}" type="pres">
      <dgm:prSet presAssocID="{01B627E9-D794-4EE2-8B8B-C6369E371D35}" presName="hierChild1" presStyleCnt="0">
        <dgm:presLayoutVars>
          <dgm:orgChart val="1"/>
          <dgm:chPref val="1"/>
          <dgm:dir/>
          <dgm:animOne val="branch"/>
          <dgm:animLvl val="lvl"/>
          <dgm:resizeHandles/>
        </dgm:presLayoutVars>
      </dgm:prSet>
      <dgm:spPr/>
      <dgm:t>
        <a:bodyPr/>
        <a:lstStyle/>
        <a:p>
          <a:endParaRPr lang="en-US"/>
        </a:p>
      </dgm:t>
    </dgm:pt>
    <dgm:pt modelId="{7EC261C2-0FFE-4C46-9EAF-2CDDA547A359}" type="pres">
      <dgm:prSet presAssocID="{65C4AC03-3E77-4D9B-B1AB-23BCABD7843E}" presName="hierRoot1" presStyleCnt="0">
        <dgm:presLayoutVars>
          <dgm:hierBranch val="hang"/>
        </dgm:presLayoutVars>
      </dgm:prSet>
      <dgm:spPr/>
    </dgm:pt>
    <dgm:pt modelId="{163C3DA3-7CD8-4CEF-901F-C03E83B2C571}" type="pres">
      <dgm:prSet presAssocID="{65C4AC03-3E77-4D9B-B1AB-23BCABD7843E}" presName="rootComposite1" presStyleCnt="0"/>
      <dgm:spPr/>
    </dgm:pt>
    <dgm:pt modelId="{FF81EDC4-FE87-4E47-AA4C-1B76503BC9B3}" type="pres">
      <dgm:prSet presAssocID="{65C4AC03-3E77-4D9B-B1AB-23BCABD7843E}" presName="rootText1" presStyleLbl="node0" presStyleIdx="0" presStyleCnt="1" custLinFactX="-77848" custLinFactNeighborX="-100000" custLinFactNeighborY="-4332">
        <dgm:presLayoutVars>
          <dgm:chPref val="3"/>
        </dgm:presLayoutVars>
      </dgm:prSet>
      <dgm:spPr/>
      <dgm:t>
        <a:bodyPr/>
        <a:lstStyle/>
        <a:p>
          <a:endParaRPr lang="en-US"/>
        </a:p>
      </dgm:t>
    </dgm:pt>
    <dgm:pt modelId="{4C1BB8DA-D283-457E-8B77-AB554380C03B}" type="pres">
      <dgm:prSet presAssocID="{65C4AC03-3E77-4D9B-B1AB-23BCABD7843E}" presName="rootConnector1" presStyleLbl="node1" presStyleIdx="0" presStyleCnt="0"/>
      <dgm:spPr/>
      <dgm:t>
        <a:bodyPr/>
        <a:lstStyle/>
        <a:p>
          <a:endParaRPr lang="en-US"/>
        </a:p>
      </dgm:t>
    </dgm:pt>
    <dgm:pt modelId="{52BFDA34-8BDE-4864-9232-B504492E86C5}" type="pres">
      <dgm:prSet presAssocID="{65C4AC03-3E77-4D9B-B1AB-23BCABD7843E}" presName="hierChild2" presStyleCnt="0"/>
      <dgm:spPr/>
    </dgm:pt>
    <dgm:pt modelId="{03C65658-4633-4E81-A127-AF328BF91E2E}" type="pres">
      <dgm:prSet presAssocID="{EDA4B7F1-CCC2-4C75-A97E-7483261BBEDD}" presName="Name48" presStyleLbl="parChTrans1D2" presStyleIdx="0" presStyleCnt="3"/>
      <dgm:spPr/>
      <dgm:t>
        <a:bodyPr/>
        <a:lstStyle/>
        <a:p>
          <a:endParaRPr lang="en-US"/>
        </a:p>
      </dgm:t>
    </dgm:pt>
    <dgm:pt modelId="{B1471512-9B7E-4686-9142-7C590556C9D3}" type="pres">
      <dgm:prSet presAssocID="{D537E6A6-737D-490B-9D6A-8EA963DDAA45}" presName="hierRoot2" presStyleCnt="0">
        <dgm:presLayoutVars>
          <dgm:hierBranch val="init"/>
        </dgm:presLayoutVars>
      </dgm:prSet>
      <dgm:spPr/>
    </dgm:pt>
    <dgm:pt modelId="{137A86A9-EAAE-4B3F-8A53-3EB89F161077}" type="pres">
      <dgm:prSet presAssocID="{D537E6A6-737D-490B-9D6A-8EA963DDAA45}" presName="rootComposite" presStyleCnt="0"/>
      <dgm:spPr/>
    </dgm:pt>
    <dgm:pt modelId="{6523B744-6E95-4FA3-897B-1369070E1A79}" type="pres">
      <dgm:prSet presAssocID="{D537E6A6-737D-490B-9D6A-8EA963DDAA45}" presName="rootText" presStyleLbl="node2" presStyleIdx="0" presStyleCnt="3">
        <dgm:presLayoutVars>
          <dgm:chPref val="3"/>
        </dgm:presLayoutVars>
      </dgm:prSet>
      <dgm:spPr/>
      <dgm:t>
        <a:bodyPr/>
        <a:lstStyle/>
        <a:p>
          <a:endParaRPr lang="en-US"/>
        </a:p>
      </dgm:t>
    </dgm:pt>
    <dgm:pt modelId="{8053315A-4E35-4DB5-AE46-D35C85AF3E1F}" type="pres">
      <dgm:prSet presAssocID="{D537E6A6-737D-490B-9D6A-8EA963DDAA45}" presName="rootConnector" presStyleLbl="node2" presStyleIdx="0" presStyleCnt="3"/>
      <dgm:spPr/>
      <dgm:t>
        <a:bodyPr/>
        <a:lstStyle/>
        <a:p>
          <a:endParaRPr lang="en-US"/>
        </a:p>
      </dgm:t>
    </dgm:pt>
    <dgm:pt modelId="{2BD6A18B-A53D-4776-9740-F12ECAC6E261}" type="pres">
      <dgm:prSet presAssocID="{D537E6A6-737D-490B-9D6A-8EA963DDAA45}" presName="hierChild4" presStyleCnt="0"/>
      <dgm:spPr/>
    </dgm:pt>
    <dgm:pt modelId="{FDBE35C1-3264-4920-A5FC-BA4FA19C4CE1}" type="pres">
      <dgm:prSet presAssocID="{D537E6A6-737D-490B-9D6A-8EA963DDAA45}" presName="hierChild5" presStyleCnt="0"/>
      <dgm:spPr/>
    </dgm:pt>
    <dgm:pt modelId="{4FD19ACD-A87E-4B0A-A7A6-152B6BBE46CF}" type="pres">
      <dgm:prSet presAssocID="{0259F9BE-166A-4ECC-84BC-9DE3390B0B0E}" presName="Name48" presStyleLbl="parChTrans1D2" presStyleIdx="1" presStyleCnt="3"/>
      <dgm:spPr/>
      <dgm:t>
        <a:bodyPr/>
        <a:lstStyle/>
        <a:p>
          <a:endParaRPr lang="en-US"/>
        </a:p>
      </dgm:t>
    </dgm:pt>
    <dgm:pt modelId="{8DFB2C88-03DA-4A04-8CC9-01B3B736C267}" type="pres">
      <dgm:prSet presAssocID="{7620ACEF-5052-42A2-915A-A8CD3C4A353B}" presName="hierRoot2" presStyleCnt="0">
        <dgm:presLayoutVars>
          <dgm:hierBranch val="init"/>
        </dgm:presLayoutVars>
      </dgm:prSet>
      <dgm:spPr/>
    </dgm:pt>
    <dgm:pt modelId="{92BF9B3B-00EE-4771-92FD-ABE5F1FF7260}" type="pres">
      <dgm:prSet presAssocID="{7620ACEF-5052-42A2-915A-A8CD3C4A353B}" presName="rootComposite" presStyleCnt="0"/>
      <dgm:spPr/>
    </dgm:pt>
    <dgm:pt modelId="{7904793B-46E0-4DFF-AF65-D8D2C439896B}" type="pres">
      <dgm:prSet presAssocID="{7620ACEF-5052-42A2-915A-A8CD3C4A353B}" presName="rootText" presStyleLbl="node2" presStyleIdx="1" presStyleCnt="3" custLinFactNeighborX="-10244" custLinFactNeighborY="-89949">
        <dgm:presLayoutVars>
          <dgm:chPref val="3"/>
        </dgm:presLayoutVars>
      </dgm:prSet>
      <dgm:spPr/>
      <dgm:t>
        <a:bodyPr/>
        <a:lstStyle/>
        <a:p>
          <a:endParaRPr lang="en-US"/>
        </a:p>
      </dgm:t>
    </dgm:pt>
    <dgm:pt modelId="{5D3AA897-508A-4F6D-A318-22DC84A3C2E8}" type="pres">
      <dgm:prSet presAssocID="{7620ACEF-5052-42A2-915A-A8CD3C4A353B}" presName="rootConnector" presStyleLbl="node2" presStyleIdx="1" presStyleCnt="3"/>
      <dgm:spPr/>
      <dgm:t>
        <a:bodyPr/>
        <a:lstStyle/>
        <a:p>
          <a:endParaRPr lang="en-US"/>
        </a:p>
      </dgm:t>
    </dgm:pt>
    <dgm:pt modelId="{E272AD42-9302-47DD-944D-E76634D73CB8}" type="pres">
      <dgm:prSet presAssocID="{7620ACEF-5052-42A2-915A-A8CD3C4A353B}" presName="hierChild4" presStyleCnt="0"/>
      <dgm:spPr/>
    </dgm:pt>
    <dgm:pt modelId="{7DA247A0-7319-46C5-9448-AB18BDCB2FC2}" type="pres">
      <dgm:prSet presAssocID="{7620ACEF-5052-42A2-915A-A8CD3C4A353B}" presName="hierChild5" presStyleCnt="0"/>
      <dgm:spPr/>
    </dgm:pt>
    <dgm:pt modelId="{CBAF4711-D234-4DC8-AA75-55ED89AAF44D}" type="pres">
      <dgm:prSet presAssocID="{F4F9539C-EF27-4E7D-8FB4-4E5A149D3039}" presName="Name48" presStyleLbl="parChTrans1D2" presStyleIdx="2" presStyleCnt="3"/>
      <dgm:spPr/>
      <dgm:t>
        <a:bodyPr/>
        <a:lstStyle/>
        <a:p>
          <a:endParaRPr lang="en-US"/>
        </a:p>
      </dgm:t>
    </dgm:pt>
    <dgm:pt modelId="{5D0C3022-5284-4297-BA1A-95A6916191E8}" type="pres">
      <dgm:prSet presAssocID="{F305E819-5ABD-4470-BF18-8CD32EC17249}" presName="hierRoot2" presStyleCnt="0">
        <dgm:presLayoutVars>
          <dgm:hierBranch/>
        </dgm:presLayoutVars>
      </dgm:prSet>
      <dgm:spPr/>
    </dgm:pt>
    <dgm:pt modelId="{620FA488-86A5-4A5B-A4AC-BB9CF85CDEB7}" type="pres">
      <dgm:prSet presAssocID="{F305E819-5ABD-4470-BF18-8CD32EC17249}" presName="rootComposite" presStyleCnt="0"/>
      <dgm:spPr/>
    </dgm:pt>
    <dgm:pt modelId="{65C1677D-FFE2-4AEC-AC70-8DFE43D84D9A}" type="pres">
      <dgm:prSet presAssocID="{F305E819-5ABD-4470-BF18-8CD32EC17249}" presName="rootText" presStyleLbl="node2" presStyleIdx="2" presStyleCnt="3">
        <dgm:presLayoutVars>
          <dgm:chPref val="3"/>
        </dgm:presLayoutVars>
      </dgm:prSet>
      <dgm:spPr/>
      <dgm:t>
        <a:bodyPr/>
        <a:lstStyle/>
        <a:p>
          <a:endParaRPr lang="en-US"/>
        </a:p>
      </dgm:t>
    </dgm:pt>
    <dgm:pt modelId="{56ECD0F5-94C6-461B-941B-39A9D3E41961}" type="pres">
      <dgm:prSet presAssocID="{F305E819-5ABD-4470-BF18-8CD32EC17249}" presName="rootConnector" presStyleLbl="node2" presStyleIdx="2" presStyleCnt="3"/>
      <dgm:spPr/>
      <dgm:t>
        <a:bodyPr/>
        <a:lstStyle/>
        <a:p>
          <a:endParaRPr lang="en-US"/>
        </a:p>
      </dgm:t>
    </dgm:pt>
    <dgm:pt modelId="{1A844B28-47E9-4C3C-A57B-C57272921CB6}" type="pres">
      <dgm:prSet presAssocID="{F305E819-5ABD-4470-BF18-8CD32EC17249}" presName="hierChild4" presStyleCnt="0"/>
      <dgm:spPr/>
    </dgm:pt>
    <dgm:pt modelId="{52960B60-8715-4384-AF35-BA293513D22F}" type="pres">
      <dgm:prSet presAssocID="{F305E819-5ABD-4470-BF18-8CD32EC17249}" presName="hierChild5" presStyleCnt="0"/>
      <dgm:spPr/>
    </dgm:pt>
    <dgm:pt modelId="{882045DE-0F93-490B-B77E-827A996F87DB}" type="pres">
      <dgm:prSet presAssocID="{65C4AC03-3E77-4D9B-B1AB-23BCABD7843E}" presName="hierChild3" presStyleCnt="0"/>
      <dgm:spPr/>
    </dgm:pt>
  </dgm:ptLst>
  <dgm:cxnLst>
    <dgm:cxn modelId="{87FF3B36-0A7B-44A9-80AD-B84946C1D2C9}" type="presOf" srcId="{01B627E9-D794-4EE2-8B8B-C6369E371D35}" destId="{9B6012FE-9254-45D3-8A1D-1AA96B1367EF}" srcOrd="0" destOrd="0" presId="urn:microsoft.com/office/officeart/2005/8/layout/orgChart1"/>
    <dgm:cxn modelId="{57A01F26-6A8E-431E-9168-38A22C433EFD}" type="presOf" srcId="{F305E819-5ABD-4470-BF18-8CD32EC17249}" destId="{56ECD0F5-94C6-461B-941B-39A9D3E41961}" srcOrd="1" destOrd="0" presId="urn:microsoft.com/office/officeart/2005/8/layout/orgChart1"/>
    <dgm:cxn modelId="{B05A4A57-7B1C-4830-8701-180217E38BEC}" type="presOf" srcId="{7620ACEF-5052-42A2-915A-A8CD3C4A353B}" destId="{7904793B-46E0-4DFF-AF65-D8D2C439896B}" srcOrd="0" destOrd="0" presId="urn:microsoft.com/office/officeart/2005/8/layout/orgChart1"/>
    <dgm:cxn modelId="{9E6C52EB-D615-4D8E-B79B-6F53F4E4BDB9}" type="presOf" srcId="{D537E6A6-737D-490B-9D6A-8EA963DDAA45}" destId="{8053315A-4E35-4DB5-AE46-D35C85AF3E1F}" srcOrd="1" destOrd="0" presId="urn:microsoft.com/office/officeart/2005/8/layout/orgChart1"/>
    <dgm:cxn modelId="{525D0029-B472-4F5A-9FED-6CF929ECE590}" srcId="{65C4AC03-3E77-4D9B-B1AB-23BCABD7843E}" destId="{D537E6A6-737D-490B-9D6A-8EA963DDAA45}" srcOrd="0" destOrd="0" parTransId="{EDA4B7F1-CCC2-4C75-A97E-7483261BBEDD}" sibTransId="{ECC42C7F-2C50-411F-B721-FDF646DB92F3}"/>
    <dgm:cxn modelId="{A0A63AE7-38AE-4A26-A503-65647E245EF6}" type="presOf" srcId="{65C4AC03-3E77-4D9B-B1AB-23BCABD7843E}" destId="{FF81EDC4-FE87-4E47-AA4C-1B76503BC9B3}" srcOrd="0" destOrd="0" presId="urn:microsoft.com/office/officeart/2005/8/layout/orgChart1"/>
    <dgm:cxn modelId="{CBEBEF94-22C3-46F0-A90F-FE0F96C49EE4}" type="presOf" srcId="{EDA4B7F1-CCC2-4C75-A97E-7483261BBEDD}" destId="{03C65658-4633-4E81-A127-AF328BF91E2E}" srcOrd="0" destOrd="0" presId="urn:microsoft.com/office/officeart/2005/8/layout/orgChart1"/>
    <dgm:cxn modelId="{4C6E24AD-8C71-4B70-A121-D13058BC9689}" type="presOf" srcId="{F4F9539C-EF27-4E7D-8FB4-4E5A149D3039}" destId="{CBAF4711-D234-4DC8-AA75-55ED89AAF44D}" srcOrd="0" destOrd="0" presId="urn:microsoft.com/office/officeart/2005/8/layout/orgChart1"/>
    <dgm:cxn modelId="{E2C24C2A-274A-4A41-9C31-D2E17E08E843}" srcId="{65C4AC03-3E77-4D9B-B1AB-23BCABD7843E}" destId="{7620ACEF-5052-42A2-915A-A8CD3C4A353B}" srcOrd="1" destOrd="0" parTransId="{0259F9BE-166A-4ECC-84BC-9DE3390B0B0E}" sibTransId="{3EE0C531-AD08-435B-BB06-64064C4666BE}"/>
    <dgm:cxn modelId="{72EC4074-7C31-4064-9353-2A6EA0C1BAEE}" type="presOf" srcId="{7620ACEF-5052-42A2-915A-A8CD3C4A353B}" destId="{5D3AA897-508A-4F6D-A318-22DC84A3C2E8}" srcOrd="1" destOrd="0" presId="urn:microsoft.com/office/officeart/2005/8/layout/orgChart1"/>
    <dgm:cxn modelId="{9246394C-A69A-4EE0-BD54-872823F4B1F9}" type="presOf" srcId="{F305E819-5ABD-4470-BF18-8CD32EC17249}" destId="{65C1677D-FFE2-4AEC-AC70-8DFE43D84D9A}" srcOrd="0" destOrd="0" presId="urn:microsoft.com/office/officeart/2005/8/layout/orgChart1"/>
    <dgm:cxn modelId="{1F0E7DA4-9304-4F50-81A3-89D957957DC8}" type="presOf" srcId="{65C4AC03-3E77-4D9B-B1AB-23BCABD7843E}" destId="{4C1BB8DA-D283-457E-8B77-AB554380C03B}" srcOrd="1" destOrd="0" presId="urn:microsoft.com/office/officeart/2005/8/layout/orgChart1"/>
    <dgm:cxn modelId="{6606E9AA-8282-4918-AB1A-4B1DE48762B1}" srcId="{65C4AC03-3E77-4D9B-B1AB-23BCABD7843E}" destId="{F305E819-5ABD-4470-BF18-8CD32EC17249}" srcOrd="2" destOrd="0" parTransId="{F4F9539C-EF27-4E7D-8FB4-4E5A149D3039}" sibTransId="{FF4BE87E-6B2A-4088-A452-55FF776B12B7}"/>
    <dgm:cxn modelId="{19A87E74-63D5-49BB-8298-51DAA1487267}" type="presOf" srcId="{0259F9BE-166A-4ECC-84BC-9DE3390B0B0E}" destId="{4FD19ACD-A87E-4B0A-A7A6-152B6BBE46CF}" srcOrd="0" destOrd="0" presId="urn:microsoft.com/office/officeart/2005/8/layout/orgChart1"/>
    <dgm:cxn modelId="{DEC83DBD-4935-43B9-8F7F-B5A869DBB70C}" srcId="{01B627E9-D794-4EE2-8B8B-C6369E371D35}" destId="{65C4AC03-3E77-4D9B-B1AB-23BCABD7843E}" srcOrd="0" destOrd="0" parTransId="{BD51D2DA-6EF3-4CA4-A881-701EA5737741}" sibTransId="{B9D7CC4D-AFE4-4961-BB06-CA4ECF1B3EF8}"/>
    <dgm:cxn modelId="{AD01616F-05C8-4F9F-9A6A-5D0523951E38}" type="presOf" srcId="{D537E6A6-737D-490B-9D6A-8EA963DDAA45}" destId="{6523B744-6E95-4FA3-897B-1369070E1A79}" srcOrd="0" destOrd="0" presId="urn:microsoft.com/office/officeart/2005/8/layout/orgChart1"/>
    <dgm:cxn modelId="{F6ECCF6A-C57D-46D9-9848-F2D3B65F703F}" type="presParOf" srcId="{9B6012FE-9254-45D3-8A1D-1AA96B1367EF}" destId="{7EC261C2-0FFE-4C46-9EAF-2CDDA547A359}" srcOrd="0" destOrd="0" presId="urn:microsoft.com/office/officeart/2005/8/layout/orgChart1"/>
    <dgm:cxn modelId="{A5D0A78F-17C0-48F5-9CCE-A5E4105AFF02}" type="presParOf" srcId="{7EC261C2-0FFE-4C46-9EAF-2CDDA547A359}" destId="{163C3DA3-7CD8-4CEF-901F-C03E83B2C571}" srcOrd="0" destOrd="0" presId="urn:microsoft.com/office/officeart/2005/8/layout/orgChart1"/>
    <dgm:cxn modelId="{F6C475D9-A783-4386-BCB0-CB77C94F2887}" type="presParOf" srcId="{163C3DA3-7CD8-4CEF-901F-C03E83B2C571}" destId="{FF81EDC4-FE87-4E47-AA4C-1B76503BC9B3}" srcOrd="0" destOrd="0" presId="urn:microsoft.com/office/officeart/2005/8/layout/orgChart1"/>
    <dgm:cxn modelId="{5F6D0EF4-A80E-4BC5-A191-08311CB0CEC2}" type="presParOf" srcId="{163C3DA3-7CD8-4CEF-901F-C03E83B2C571}" destId="{4C1BB8DA-D283-457E-8B77-AB554380C03B}" srcOrd="1" destOrd="0" presId="urn:microsoft.com/office/officeart/2005/8/layout/orgChart1"/>
    <dgm:cxn modelId="{B3560295-22F8-49FF-8483-D0E663D51948}" type="presParOf" srcId="{7EC261C2-0FFE-4C46-9EAF-2CDDA547A359}" destId="{52BFDA34-8BDE-4864-9232-B504492E86C5}" srcOrd="1" destOrd="0" presId="urn:microsoft.com/office/officeart/2005/8/layout/orgChart1"/>
    <dgm:cxn modelId="{9249ADF3-9809-4B4B-9390-C1EE2259F1AF}" type="presParOf" srcId="{52BFDA34-8BDE-4864-9232-B504492E86C5}" destId="{03C65658-4633-4E81-A127-AF328BF91E2E}" srcOrd="0" destOrd="0" presId="urn:microsoft.com/office/officeart/2005/8/layout/orgChart1"/>
    <dgm:cxn modelId="{F737B5B7-CEEB-4FB5-8A81-34CE27C7492C}" type="presParOf" srcId="{52BFDA34-8BDE-4864-9232-B504492E86C5}" destId="{B1471512-9B7E-4686-9142-7C590556C9D3}" srcOrd="1" destOrd="0" presId="urn:microsoft.com/office/officeart/2005/8/layout/orgChart1"/>
    <dgm:cxn modelId="{D7603C06-556A-4735-BAEE-31B6D55C4201}" type="presParOf" srcId="{B1471512-9B7E-4686-9142-7C590556C9D3}" destId="{137A86A9-EAAE-4B3F-8A53-3EB89F161077}" srcOrd="0" destOrd="0" presId="urn:microsoft.com/office/officeart/2005/8/layout/orgChart1"/>
    <dgm:cxn modelId="{16EA42C4-F9E3-4934-80B4-47031F8754BB}" type="presParOf" srcId="{137A86A9-EAAE-4B3F-8A53-3EB89F161077}" destId="{6523B744-6E95-4FA3-897B-1369070E1A79}" srcOrd="0" destOrd="0" presId="urn:microsoft.com/office/officeart/2005/8/layout/orgChart1"/>
    <dgm:cxn modelId="{63A6246B-8EB5-4589-B409-FFFC75E21964}" type="presParOf" srcId="{137A86A9-EAAE-4B3F-8A53-3EB89F161077}" destId="{8053315A-4E35-4DB5-AE46-D35C85AF3E1F}" srcOrd="1" destOrd="0" presId="urn:microsoft.com/office/officeart/2005/8/layout/orgChart1"/>
    <dgm:cxn modelId="{48545956-BC65-42A5-A71D-8AEA2647C4D1}" type="presParOf" srcId="{B1471512-9B7E-4686-9142-7C590556C9D3}" destId="{2BD6A18B-A53D-4776-9740-F12ECAC6E261}" srcOrd="1" destOrd="0" presId="urn:microsoft.com/office/officeart/2005/8/layout/orgChart1"/>
    <dgm:cxn modelId="{CA460448-4729-423C-8D6D-C0FD9550D178}" type="presParOf" srcId="{B1471512-9B7E-4686-9142-7C590556C9D3}" destId="{FDBE35C1-3264-4920-A5FC-BA4FA19C4CE1}" srcOrd="2" destOrd="0" presId="urn:microsoft.com/office/officeart/2005/8/layout/orgChart1"/>
    <dgm:cxn modelId="{EBBC520E-F0EF-4BC4-BF67-654CDC584AE5}" type="presParOf" srcId="{52BFDA34-8BDE-4864-9232-B504492E86C5}" destId="{4FD19ACD-A87E-4B0A-A7A6-152B6BBE46CF}" srcOrd="2" destOrd="0" presId="urn:microsoft.com/office/officeart/2005/8/layout/orgChart1"/>
    <dgm:cxn modelId="{1AED99C1-1185-4E63-9FF8-8277BEFC6444}" type="presParOf" srcId="{52BFDA34-8BDE-4864-9232-B504492E86C5}" destId="{8DFB2C88-03DA-4A04-8CC9-01B3B736C267}" srcOrd="3" destOrd="0" presId="urn:microsoft.com/office/officeart/2005/8/layout/orgChart1"/>
    <dgm:cxn modelId="{82AE0404-9E68-4B74-B33E-C0481B985DFB}" type="presParOf" srcId="{8DFB2C88-03DA-4A04-8CC9-01B3B736C267}" destId="{92BF9B3B-00EE-4771-92FD-ABE5F1FF7260}" srcOrd="0" destOrd="0" presId="urn:microsoft.com/office/officeart/2005/8/layout/orgChart1"/>
    <dgm:cxn modelId="{DAA46860-5753-4A4F-B565-70D8F816A2A0}" type="presParOf" srcId="{92BF9B3B-00EE-4771-92FD-ABE5F1FF7260}" destId="{7904793B-46E0-4DFF-AF65-D8D2C439896B}" srcOrd="0" destOrd="0" presId="urn:microsoft.com/office/officeart/2005/8/layout/orgChart1"/>
    <dgm:cxn modelId="{3B6C38C6-13CC-4F7B-8C07-1995D6CB27D5}" type="presParOf" srcId="{92BF9B3B-00EE-4771-92FD-ABE5F1FF7260}" destId="{5D3AA897-508A-4F6D-A318-22DC84A3C2E8}" srcOrd="1" destOrd="0" presId="urn:microsoft.com/office/officeart/2005/8/layout/orgChart1"/>
    <dgm:cxn modelId="{EF8F11F4-B452-4714-AD4D-A5C20E39E7F0}" type="presParOf" srcId="{8DFB2C88-03DA-4A04-8CC9-01B3B736C267}" destId="{E272AD42-9302-47DD-944D-E76634D73CB8}" srcOrd="1" destOrd="0" presId="urn:microsoft.com/office/officeart/2005/8/layout/orgChart1"/>
    <dgm:cxn modelId="{F661966C-99CE-4CF1-BEEB-FBAAFFEFCC11}" type="presParOf" srcId="{8DFB2C88-03DA-4A04-8CC9-01B3B736C267}" destId="{7DA247A0-7319-46C5-9448-AB18BDCB2FC2}" srcOrd="2" destOrd="0" presId="urn:microsoft.com/office/officeart/2005/8/layout/orgChart1"/>
    <dgm:cxn modelId="{BB941BEF-B079-4BE8-86CE-3C3E59EBC626}" type="presParOf" srcId="{52BFDA34-8BDE-4864-9232-B504492E86C5}" destId="{CBAF4711-D234-4DC8-AA75-55ED89AAF44D}" srcOrd="4" destOrd="0" presId="urn:microsoft.com/office/officeart/2005/8/layout/orgChart1"/>
    <dgm:cxn modelId="{5AEDBDF8-ACDD-4D9D-8100-BB0CF75A424F}" type="presParOf" srcId="{52BFDA34-8BDE-4864-9232-B504492E86C5}" destId="{5D0C3022-5284-4297-BA1A-95A6916191E8}" srcOrd="5" destOrd="0" presId="urn:microsoft.com/office/officeart/2005/8/layout/orgChart1"/>
    <dgm:cxn modelId="{71D5DEFA-78BB-429B-9514-BD08F24DE380}" type="presParOf" srcId="{5D0C3022-5284-4297-BA1A-95A6916191E8}" destId="{620FA488-86A5-4A5B-A4AC-BB9CF85CDEB7}" srcOrd="0" destOrd="0" presId="urn:microsoft.com/office/officeart/2005/8/layout/orgChart1"/>
    <dgm:cxn modelId="{D22E0B03-4CF6-4F87-9104-1C0D6D78F490}" type="presParOf" srcId="{620FA488-86A5-4A5B-A4AC-BB9CF85CDEB7}" destId="{65C1677D-FFE2-4AEC-AC70-8DFE43D84D9A}" srcOrd="0" destOrd="0" presId="urn:microsoft.com/office/officeart/2005/8/layout/orgChart1"/>
    <dgm:cxn modelId="{D9C6E28C-1114-4CC1-9255-EC464F1353A6}" type="presParOf" srcId="{620FA488-86A5-4A5B-A4AC-BB9CF85CDEB7}" destId="{56ECD0F5-94C6-461B-941B-39A9D3E41961}" srcOrd="1" destOrd="0" presId="urn:microsoft.com/office/officeart/2005/8/layout/orgChart1"/>
    <dgm:cxn modelId="{5A116486-D479-4136-9A34-89B0256CBA6F}" type="presParOf" srcId="{5D0C3022-5284-4297-BA1A-95A6916191E8}" destId="{1A844B28-47E9-4C3C-A57B-C57272921CB6}" srcOrd="1" destOrd="0" presId="urn:microsoft.com/office/officeart/2005/8/layout/orgChart1"/>
    <dgm:cxn modelId="{BF4C8F9C-08DC-4C20-8E9B-5733DAD990BA}" type="presParOf" srcId="{5D0C3022-5284-4297-BA1A-95A6916191E8}" destId="{52960B60-8715-4384-AF35-BA293513D22F}" srcOrd="2" destOrd="0" presId="urn:microsoft.com/office/officeart/2005/8/layout/orgChart1"/>
    <dgm:cxn modelId="{2C97B1AA-6926-4FE7-88EB-F1D15A334CAB}" type="presParOf" srcId="{7EC261C2-0FFE-4C46-9EAF-2CDDA547A359}" destId="{882045DE-0F93-490B-B77E-827A996F87DB}"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5C3C166-4E63-4FAA-ADAA-5688F2A379F0}" type="doc">
      <dgm:prSet loTypeId="urn:microsoft.com/office/officeart/2005/8/layout/orgChart1" loCatId="hierarchy" qsTypeId="urn:microsoft.com/office/officeart/2005/8/quickstyle/simple3" qsCatId="simple" csTypeId="urn:microsoft.com/office/officeart/2005/8/colors/accent4_2" csCatId="accent4" phldr="1"/>
      <dgm:spPr/>
      <dgm:t>
        <a:bodyPr/>
        <a:lstStyle/>
        <a:p>
          <a:endParaRPr lang="en-US"/>
        </a:p>
      </dgm:t>
    </dgm:pt>
    <dgm:pt modelId="{57D71BEC-D345-406C-959A-31F4DEEF1B64}">
      <dgm:prSet phldrT="[Text]"/>
      <dgm:spPr/>
      <dgm:t>
        <a:bodyPr/>
        <a:lstStyle/>
        <a:p>
          <a:r>
            <a:rPr lang="en-US" dirty="0" smtClean="0"/>
            <a:t>Department of General Services</a:t>
          </a:r>
          <a:endParaRPr lang="en-US" dirty="0"/>
        </a:p>
      </dgm:t>
    </dgm:pt>
    <dgm:pt modelId="{9DB9CE61-9F40-4C3A-9FB4-90CDC95E7D54}" type="parTrans" cxnId="{6E5F9CA1-C710-4CEE-A39E-D979222C11E3}">
      <dgm:prSet/>
      <dgm:spPr/>
      <dgm:t>
        <a:bodyPr/>
        <a:lstStyle/>
        <a:p>
          <a:endParaRPr lang="en-US"/>
        </a:p>
      </dgm:t>
    </dgm:pt>
    <dgm:pt modelId="{E8E40B0B-3E7F-4274-8BCC-15BA60579074}" type="sibTrans" cxnId="{6E5F9CA1-C710-4CEE-A39E-D979222C11E3}">
      <dgm:prSet/>
      <dgm:spPr/>
      <dgm:t>
        <a:bodyPr/>
        <a:lstStyle/>
        <a:p>
          <a:endParaRPr lang="en-US"/>
        </a:p>
      </dgm:t>
    </dgm:pt>
    <dgm:pt modelId="{2D811023-B8CA-47EE-A60F-F667A886B913}">
      <dgm:prSet phldrT="[Text]"/>
      <dgm:spPr/>
      <dgm:t>
        <a:bodyPr/>
        <a:lstStyle/>
        <a:p>
          <a:r>
            <a:rPr lang="en-US" dirty="0" smtClean="0"/>
            <a:t>Division of Consolidated Laboratory Services</a:t>
          </a:r>
          <a:endParaRPr lang="en-US" dirty="0"/>
        </a:p>
      </dgm:t>
    </dgm:pt>
    <dgm:pt modelId="{52A21B18-67BE-4EFA-8CD8-2787D72BF4C6}" type="parTrans" cxnId="{CF9FCAE9-CEA0-4163-B105-6164E90DA145}">
      <dgm:prSet/>
      <dgm:spPr/>
      <dgm:t>
        <a:bodyPr/>
        <a:lstStyle/>
        <a:p>
          <a:endParaRPr lang="en-US"/>
        </a:p>
      </dgm:t>
    </dgm:pt>
    <dgm:pt modelId="{EE1FBE24-A4CD-467F-8461-8832639B6896}" type="sibTrans" cxnId="{CF9FCAE9-CEA0-4163-B105-6164E90DA145}">
      <dgm:prSet/>
      <dgm:spPr/>
      <dgm:t>
        <a:bodyPr/>
        <a:lstStyle/>
        <a:p>
          <a:endParaRPr lang="en-US"/>
        </a:p>
      </dgm:t>
    </dgm:pt>
    <dgm:pt modelId="{A6E074DF-F58C-4175-802C-BBC582971D06}">
      <dgm:prSet phldrT="[Text]"/>
      <dgm:spPr/>
      <dgm:t>
        <a:bodyPr/>
        <a:lstStyle/>
        <a:p>
          <a:r>
            <a:rPr lang="en-US" dirty="0" smtClean="0"/>
            <a:t>NBS Laboratory</a:t>
          </a:r>
          <a:endParaRPr lang="en-US" dirty="0"/>
        </a:p>
      </dgm:t>
    </dgm:pt>
    <dgm:pt modelId="{02BA028C-0A1E-4054-A1F3-6C7C3900DAAD}" type="parTrans" cxnId="{44EA912E-BA18-4182-9F5E-C729F36E2A1E}">
      <dgm:prSet/>
      <dgm:spPr/>
      <dgm:t>
        <a:bodyPr/>
        <a:lstStyle/>
        <a:p>
          <a:endParaRPr lang="en-US"/>
        </a:p>
      </dgm:t>
    </dgm:pt>
    <dgm:pt modelId="{6310BF06-D6A7-4ABE-8567-046869E3C84B}" type="sibTrans" cxnId="{44EA912E-BA18-4182-9F5E-C729F36E2A1E}">
      <dgm:prSet/>
      <dgm:spPr/>
      <dgm:t>
        <a:bodyPr/>
        <a:lstStyle/>
        <a:p>
          <a:endParaRPr lang="en-US"/>
        </a:p>
      </dgm:t>
    </dgm:pt>
    <dgm:pt modelId="{72A27B93-E138-4773-BE9F-B01386798332}" type="pres">
      <dgm:prSet presAssocID="{B5C3C166-4E63-4FAA-ADAA-5688F2A379F0}" presName="hierChild1" presStyleCnt="0">
        <dgm:presLayoutVars>
          <dgm:orgChart val="1"/>
          <dgm:chPref val="1"/>
          <dgm:dir/>
          <dgm:animOne val="branch"/>
          <dgm:animLvl val="lvl"/>
          <dgm:resizeHandles/>
        </dgm:presLayoutVars>
      </dgm:prSet>
      <dgm:spPr/>
      <dgm:t>
        <a:bodyPr/>
        <a:lstStyle/>
        <a:p>
          <a:endParaRPr lang="en-US"/>
        </a:p>
      </dgm:t>
    </dgm:pt>
    <dgm:pt modelId="{7FCF7195-4A2D-491A-9865-F345C2AC1953}" type="pres">
      <dgm:prSet presAssocID="{57D71BEC-D345-406C-959A-31F4DEEF1B64}" presName="hierRoot1" presStyleCnt="0">
        <dgm:presLayoutVars>
          <dgm:hierBranch val="init"/>
        </dgm:presLayoutVars>
      </dgm:prSet>
      <dgm:spPr/>
    </dgm:pt>
    <dgm:pt modelId="{5196954E-4BFB-450F-880C-3C773DA361F4}" type="pres">
      <dgm:prSet presAssocID="{57D71BEC-D345-406C-959A-31F4DEEF1B64}" presName="rootComposite1" presStyleCnt="0"/>
      <dgm:spPr/>
    </dgm:pt>
    <dgm:pt modelId="{1DE2E890-2B4B-40B3-9E18-0E744CD58019}" type="pres">
      <dgm:prSet presAssocID="{57D71BEC-D345-406C-959A-31F4DEEF1B64}" presName="rootText1" presStyleLbl="node0" presStyleIdx="0" presStyleCnt="1">
        <dgm:presLayoutVars>
          <dgm:chPref val="3"/>
        </dgm:presLayoutVars>
      </dgm:prSet>
      <dgm:spPr/>
      <dgm:t>
        <a:bodyPr/>
        <a:lstStyle/>
        <a:p>
          <a:endParaRPr lang="en-US"/>
        </a:p>
      </dgm:t>
    </dgm:pt>
    <dgm:pt modelId="{7557B7BC-C38C-4DB9-8360-B1749F9DFBCF}" type="pres">
      <dgm:prSet presAssocID="{57D71BEC-D345-406C-959A-31F4DEEF1B64}" presName="rootConnector1" presStyleLbl="node1" presStyleIdx="0" presStyleCnt="0"/>
      <dgm:spPr/>
      <dgm:t>
        <a:bodyPr/>
        <a:lstStyle/>
        <a:p>
          <a:endParaRPr lang="en-US"/>
        </a:p>
      </dgm:t>
    </dgm:pt>
    <dgm:pt modelId="{DFD26117-EAFF-485E-BB3B-A44C35ACE943}" type="pres">
      <dgm:prSet presAssocID="{57D71BEC-D345-406C-959A-31F4DEEF1B64}" presName="hierChild2" presStyleCnt="0"/>
      <dgm:spPr/>
    </dgm:pt>
    <dgm:pt modelId="{48679D82-42E5-4D1C-AECD-388455731CD5}" type="pres">
      <dgm:prSet presAssocID="{52A21B18-67BE-4EFA-8CD8-2787D72BF4C6}" presName="Name37" presStyleLbl="parChTrans1D2" presStyleIdx="0" presStyleCnt="1"/>
      <dgm:spPr/>
      <dgm:t>
        <a:bodyPr/>
        <a:lstStyle/>
        <a:p>
          <a:endParaRPr lang="en-US"/>
        </a:p>
      </dgm:t>
    </dgm:pt>
    <dgm:pt modelId="{3390C8B0-58CF-401D-B8BB-D9A85288A52C}" type="pres">
      <dgm:prSet presAssocID="{2D811023-B8CA-47EE-A60F-F667A886B913}" presName="hierRoot2" presStyleCnt="0">
        <dgm:presLayoutVars>
          <dgm:hierBranch val="init"/>
        </dgm:presLayoutVars>
      </dgm:prSet>
      <dgm:spPr/>
    </dgm:pt>
    <dgm:pt modelId="{884740E6-8ED5-4665-902C-62B640285F14}" type="pres">
      <dgm:prSet presAssocID="{2D811023-B8CA-47EE-A60F-F667A886B913}" presName="rootComposite" presStyleCnt="0"/>
      <dgm:spPr/>
    </dgm:pt>
    <dgm:pt modelId="{5B66A672-6AEC-4625-8E69-38530FE7E77C}" type="pres">
      <dgm:prSet presAssocID="{2D811023-B8CA-47EE-A60F-F667A886B913}" presName="rootText" presStyleLbl="node2" presStyleIdx="0" presStyleCnt="1">
        <dgm:presLayoutVars>
          <dgm:chPref val="3"/>
        </dgm:presLayoutVars>
      </dgm:prSet>
      <dgm:spPr/>
      <dgm:t>
        <a:bodyPr/>
        <a:lstStyle/>
        <a:p>
          <a:endParaRPr lang="en-US"/>
        </a:p>
      </dgm:t>
    </dgm:pt>
    <dgm:pt modelId="{B1C1A96B-D709-4DCB-A0AC-E447DE09A47E}" type="pres">
      <dgm:prSet presAssocID="{2D811023-B8CA-47EE-A60F-F667A886B913}" presName="rootConnector" presStyleLbl="node2" presStyleIdx="0" presStyleCnt="1"/>
      <dgm:spPr/>
      <dgm:t>
        <a:bodyPr/>
        <a:lstStyle/>
        <a:p>
          <a:endParaRPr lang="en-US"/>
        </a:p>
      </dgm:t>
    </dgm:pt>
    <dgm:pt modelId="{D52F0161-B3F8-446A-89BA-5930D59A2461}" type="pres">
      <dgm:prSet presAssocID="{2D811023-B8CA-47EE-A60F-F667A886B913}" presName="hierChild4" presStyleCnt="0"/>
      <dgm:spPr/>
    </dgm:pt>
    <dgm:pt modelId="{ABCA370B-B2E7-48DE-9C63-D00CD666069A}" type="pres">
      <dgm:prSet presAssocID="{02BA028C-0A1E-4054-A1F3-6C7C3900DAAD}" presName="Name37" presStyleLbl="parChTrans1D3" presStyleIdx="0" presStyleCnt="1"/>
      <dgm:spPr/>
      <dgm:t>
        <a:bodyPr/>
        <a:lstStyle/>
        <a:p>
          <a:endParaRPr lang="en-US"/>
        </a:p>
      </dgm:t>
    </dgm:pt>
    <dgm:pt modelId="{C0C3BB93-8819-41E0-B490-6E31885C96E7}" type="pres">
      <dgm:prSet presAssocID="{A6E074DF-F58C-4175-802C-BBC582971D06}" presName="hierRoot2" presStyleCnt="0">
        <dgm:presLayoutVars>
          <dgm:hierBranch val="init"/>
        </dgm:presLayoutVars>
      </dgm:prSet>
      <dgm:spPr/>
    </dgm:pt>
    <dgm:pt modelId="{39DE364A-5589-4765-AF5C-82F32D13DD1E}" type="pres">
      <dgm:prSet presAssocID="{A6E074DF-F58C-4175-802C-BBC582971D06}" presName="rootComposite" presStyleCnt="0"/>
      <dgm:spPr/>
    </dgm:pt>
    <dgm:pt modelId="{F5200D1B-CDC6-4C12-807B-CDBDD4C56DEE}" type="pres">
      <dgm:prSet presAssocID="{A6E074DF-F58C-4175-802C-BBC582971D06}" presName="rootText" presStyleLbl="node3" presStyleIdx="0" presStyleCnt="1">
        <dgm:presLayoutVars>
          <dgm:chPref val="3"/>
        </dgm:presLayoutVars>
      </dgm:prSet>
      <dgm:spPr/>
      <dgm:t>
        <a:bodyPr/>
        <a:lstStyle/>
        <a:p>
          <a:endParaRPr lang="en-US"/>
        </a:p>
      </dgm:t>
    </dgm:pt>
    <dgm:pt modelId="{4C603B3F-7E64-4B72-8485-C8D8907C44DC}" type="pres">
      <dgm:prSet presAssocID="{A6E074DF-F58C-4175-802C-BBC582971D06}" presName="rootConnector" presStyleLbl="node3" presStyleIdx="0" presStyleCnt="1"/>
      <dgm:spPr/>
      <dgm:t>
        <a:bodyPr/>
        <a:lstStyle/>
        <a:p>
          <a:endParaRPr lang="en-US"/>
        </a:p>
      </dgm:t>
    </dgm:pt>
    <dgm:pt modelId="{DB969D43-9C8E-4E84-B260-482FD9398AAC}" type="pres">
      <dgm:prSet presAssocID="{A6E074DF-F58C-4175-802C-BBC582971D06}" presName="hierChild4" presStyleCnt="0"/>
      <dgm:spPr/>
    </dgm:pt>
    <dgm:pt modelId="{A7F9F562-6CC4-40F9-85AD-4862DD561A9D}" type="pres">
      <dgm:prSet presAssocID="{A6E074DF-F58C-4175-802C-BBC582971D06}" presName="hierChild5" presStyleCnt="0"/>
      <dgm:spPr/>
    </dgm:pt>
    <dgm:pt modelId="{15915D4D-460A-4E2C-A153-321640415478}" type="pres">
      <dgm:prSet presAssocID="{2D811023-B8CA-47EE-A60F-F667A886B913}" presName="hierChild5" presStyleCnt="0"/>
      <dgm:spPr/>
    </dgm:pt>
    <dgm:pt modelId="{F37866BC-11BE-4955-A5ED-D7EDAA9C0DC5}" type="pres">
      <dgm:prSet presAssocID="{57D71BEC-D345-406C-959A-31F4DEEF1B64}" presName="hierChild3" presStyleCnt="0"/>
      <dgm:spPr/>
    </dgm:pt>
  </dgm:ptLst>
  <dgm:cxnLst>
    <dgm:cxn modelId="{F5074284-ECE0-4357-9ED7-8094191F9BAC}" type="presOf" srcId="{52A21B18-67BE-4EFA-8CD8-2787D72BF4C6}" destId="{48679D82-42E5-4D1C-AECD-388455731CD5}" srcOrd="0" destOrd="0" presId="urn:microsoft.com/office/officeart/2005/8/layout/orgChart1"/>
    <dgm:cxn modelId="{C23530C4-03C0-4DFF-A07F-CFAC435F0BFD}" type="presOf" srcId="{A6E074DF-F58C-4175-802C-BBC582971D06}" destId="{4C603B3F-7E64-4B72-8485-C8D8907C44DC}" srcOrd="1" destOrd="0" presId="urn:microsoft.com/office/officeart/2005/8/layout/orgChart1"/>
    <dgm:cxn modelId="{99F3F94A-55C7-4407-8786-170959C1A659}" type="presOf" srcId="{2D811023-B8CA-47EE-A60F-F667A886B913}" destId="{5B66A672-6AEC-4625-8E69-38530FE7E77C}" srcOrd="0" destOrd="0" presId="urn:microsoft.com/office/officeart/2005/8/layout/orgChart1"/>
    <dgm:cxn modelId="{CF9FCAE9-CEA0-4163-B105-6164E90DA145}" srcId="{57D71BEC-D345-406C-959A-31F4DEEF1B64}" destId="{2D811023-B8CA-47EE-A60F-F667A886B913}" srcOrd="0" destOrd="0" parTransId="{52A21B18-67BE-4EFA-8CD8-2787D72BF4C6}" sibTransId="{EE1FBE24-A4CD-467F-8461-8832639B6896}"/>
    <dgm:cxn modelId="{44EA912E-BA18-4182-9F5E-C729F36E2A1E}" srcId="{2D811023-B8CA-47EE-A60F-F667A886B913}" destId="{A6E074DF-F58C-4175-802C-BBC582971D06}" srcOrd="0" destOrd="0" parTransId="{02BA028C-0A1E-4054-A1F3-6C7C3900DAAD}" sibTransId="{6310BF06-D6A7-4ABE-8567-046869E3C84B}"/>
    <dgm:cxn modelId="{B6F84B7A-3DE8-487E-AF9B-C7597B3FF4BF}" type="presOf" srcId="{A6E074DF-F58C-4175-802C-BBC582971D06}" destId="{F5200D1B-CDC6-4C12-807B-CDBDD4C56DEE}" srcOrd="0" destOrd="0" presId="urn:microsoft.com/office/officeart/2005/8/layout/orgChart1"/>
    <dgm:cxn modelId="{490A5B95-68CF-4880-80E9-9E4A7BA892DF}" type="presOf" srcId="{B5C3C166-4E63-4FAA-ADAA-5688F2A379F0}" destId="{72A27B93-E138-4773-BE9F-B01386798332}" srcOrd="0" destOrd="0" presId="urn:microsoft.com/office/officeart/2005/8/layout/orgChart1"/>
    <dgm:cxn modelId="{EA878EB4-84F5-4BF1-BA7A-A58E951E74D0}" type="presOf" srcId="{02BA028C-0A1E-4054-A1F3-6C7C3900DAAD}" destId="{ABCA370B-B2E7-48DE-9C63-D00CD666069A}" srcOrd="0" destOrd="0" presId="urn:microsoft.com/office/officeart/2005/8/layout/orgChart1"/>
    <dgm:cxn modelId="{58BC9CD3-498E-43E3-A09E-4A687E7ACCA9}" type="presOf" srcId="{57D71BEC-D345-406C-959A-31F4DEEF1B64}" destId="{1DE2E890-2B4B-40B3-9E18-0E744CD58019}" srcOrd="0" destOrd="0" presId="urn:microsoft.com/office/officeart/2005/8/layout/orgChart1"/>
    <dgm:cxn modelId="{6E5F9CA1-C710-4CEE-A39E-D979222C11E3}" srcId="{B5C3C166-4E63-4FAA-ADAA-5688F2A379F0}" destId="{57D71BEC-D345-406C-959A-31F4DEEF1B64}" srcOrd="0" destOrd="0" parTransId="{9DB9CE61-9F40-4C3A-9FB4-90CDC95E7D54}" sibTransId="{E8E40B0B-3E7F-4274-8BCC-15BA60579074}"/>
    <dgm:cxn modelId="{22E3B266-F866-4343-93D2-E280CD992038}" type="presOf" srcId="{2D811023-B8CA-47EE-A60F-F667A886B913}" destId="{B1C1A96B-D709-4DCB-A0AC-E447DE09A47E}" srcOrd="1" destOrd="0" presId="urn:microsoft.com/office/officeart/2005/8/layout/orgChart1"/>
    <dgm:cxn modelId="{2955546F-632E-4C52-9CCC-ED93FB9DDB4B}" type="presOf" srcId="{57D71BEC-D345-406C-959A-31F4DEEF1B64}" destId="{7557B7BC-C38C-4DB9-8360-B1749F9DFBCF}" srcOrd="1" destOrd="0" presId="urn:microsoft.com/office/officeart/2005/8/layout/orgChart1"/>
    <dgm:cxn modelId="{6B3A1097-D9E5-4C7D-A060-D5D49097259C}" type="presParOf" srcId="{72A27B93-E138-4773-BE9F-B01386798332}" destId="{7FCF7195-4A2D-491A-9865-F345C2AC1953}" srcOrd="0" destOrd="0" presId="urn:microsoft.com/office/officeart/2005/8/layout/orgChart1"/>
    <dgm:cxn modelId="{E05B4BB2-0B23-4AB6-BA14-7B786415C953}" type="presParOf" srcId="{7FCF7195-4A2D-491A-9865-F345C2AC1953}" destId="{5196954E-4BFB-450F-880C-3C773DA361F4}" srcOrd="0" destOrd="0" presId="urn:microsoft.com/office/officeart/2005/8/layout/orgChart1"/>
    <dgm:cxn modelId="{15D45926-EBEF-4985-B930-0F2E72AE44E4}" type="presParOf" srcId="{5196954E-4BFB-450F-880C-3C773DA361F4}" destId="{1DE2E890-2B4B-40B3-9E18-0E744CD58019}" srcOrd="0" destOrd="0" presId="urn:microsoft.com/office/officeart/2005/8/layout/orgChart1"/>
    <dgm:cxn modelId="{0FA1FE16-283B-458B-BCA6-43828AEA545E}" type="presParOf" srcId="{5196954E-4BFB-450F-880C-3C773DA361F4}" destId="{7557B7BC-C38C-4DB9-8360-B1749F9DFBCF}" srcOrd="1" destOrd="0" presId="urn:microsoft.com/office/officeart/2005/8/layout/orgChart1"/>
    <dgm:cxn modelId="{80CB470D-5AA2-4950-8702-1E4DC3DB2535}" type="presParOf" srcId="{7FCF7195-4A2D-491A-9865-F345C2AC1953}" destId="{DFD26117-EAFF-485E-BB3B-A44C35ACE943}" srcOrd="1" destOrd="0" presId="urn:microsoft.com/office/officeart/2005/8/layout/orgChart1"/>
    <dgm:cxn modelId="{6EBDA48B-1A5B-43AE-81B6-9CAB790585C3}" type="presParOf" srcId="{DFD26117-EAFF-485E-BB3B-A44C35ACE943}" destId="{48679D82-42E5-4D1C-AECD-388455731CD5}" srcOrd="0" destOrd="0" presId="urn:microsoft.com/office/officeart/2005/8/layout/orgChart1"/>
    <dgm:cxn modelId="{A99AC38B-48C7-456D-AEC8-6E11B6CC49BC}" type="presParOf" srcId="{DFD26117-EAFF-485E-BB3B-A44C35ACE943}" destId="{3390C8B0-58CF-401D-B8BB-D9A85288A52C}" srcOrd="1" destOrd="0" presId="urn:microsoft.com/office/officeart/2005/8/layout/orgChart1"/>
    <dgm:cxn modelId="{CE6DBFF3-4CC6-4A59-91E2-0E21DBE0B5AD}" type="presParOf" srcId="{3390C8B0-58CF-401D-B8BB-D9A85288A52C}" destId="{884740E6-8ED5-4665-902C-62B640285F14}" srcOrd="0" destOrd="0" presId="urn:microsoft.com/office/officeart/2005/8/layout/orgChart1"/>
    <dgm:cxn modelId="{FD0ED907-8065-4216-9BC1-738E819D5F0F}" type="presParOf" srcId="{884740E6-8ED5-4665-902C-62B640285F14}" destId="{5B66A672-6AEC-4625-8E69-38530FE7E77C}" srcOrd="0" destOrd="0" presId="urn:microsoft.com/office/officeart/2005/8/layout/orgChart1"/>
    <dgm:cxn modelId="{2F3B9304-4491-4F31-BE9E-7ED754590952}" type="presParOf" srcId="{884740E6-8ED5-4665-902C-62B640285F14}" destId="{B1C1A96B-D709-4DCB-A0AC-E447DE09A47E}" srcOrd="1" destOrd="0" presId="urn:microsoft.com/office/officeart/2005/8/layout/orgChart1"/>
    <dgm:cxn modelId="{A7140BEE-879B-4F15-931B-D38B7A39C0CC}" type="presParOf" srcId="{3390C8B0-58CF-401D-B8BB-D9A85288A52C}" destId="{D52F0161-B3F8-446A-89BA-5930D59A2461}" srcOrd="1" destOrd="0" presId="urn:microsoft.com/office/officeart/2005/8/layout/orgChart1"/>
    <dgm:cxn modelId="{4C82EB3E-CD13-4B85-80CB-D6F2E8D5F876}" type="presParOf" srcId="{D52F0161-B3F8-446A-89BA-5930D59A2461}" destId="{ABCA370B-B2E7-48DE-9C63-D00CD666069A}" srcOrd="0" destOrd="0" presId="urn:microsoft.com/office/officeart/2005/8/layout/orgChart1"/>
    <dgm:cxn modelId="{BC09649C-C5FF-4839-967A-388867647F8E}" type="presParOf" srcId="{D52F0161-B3F8-446A-89BA-5930D59A2461}" destId="{C0C3BB93-8819-41E0-B490-6E31885C96E7}" srcOrd="1" destOrd="0" presId="urn:microsoft.com/office/officeart/2005/8/layout/orgChart1"/>
    <dgm:cxn modelId="{04CF3CF8-9A5A-4745-B21A-B1563580646C}" type="presParOf" srcId="{C0C3BB93-8819-41E0-B490-6E31885C96E7}" destId="{39DE364A-5589-4765-AF5C-82F32D13DD1E}" srcOrd="0" destOrd="0" presId="urn:microsoft.com/office/officeart/2005/8/layout/orgChart1"/>
    <dgm:cxn modelId="{B0E80D7D-79FD-4EB8-BC15-5361A2D66FC4}" type="presParOf" srcId="{39DE364A-5589-4765-AF5C-82F32D13DD1E}" destId="{F5200D1B-CDC6-4C12-807B-CDBDD4C56DEE}" srcOrd="0" destOrd="0" presId="urn:microsoft.com/office/officeart/2005/8/layout/orgChart1"/>
    <dgm:cxn modelId="{5C7DE096-6038-468F-B0D3-5EBC01B135E0}" type="presParOf" srcId="{39DE364A-5589-4765-AF5C-82F32D13DD1E}" destId="{4C603B3F-7E64-4B72-8485-C8D8907C44DC}" srcOrd="1" destOrd="0" presId="urn:microsoft.com/office/officeart/2005/8/layout/orgChart1"/>
    <dgm:cxn modelId="{FBE88CE7-6F07-4051-8A68-0B6F98E4259B}" type="presParOf" srcId="{C0C3BB93-8819-41E0-B490-6E31885C96E7}" destId="{DB969D43-9C8E-4E84-B260-482FD9398AAC}" srcOrd="1" destOrd="0" presId="urn:microsoft.com/office/officeart/2005/8/layout/orgChart1"/>
    <dgm:cxn modelId="{AF0E2A05-A549-44EB-8D11-936959F09C30}" type="presParOf" srcId="{C0C3BB93-8819-41E0-B490-6E31885C96E7}" destId="{A7F9F562-6CC4-40F9-85AD-4862DD561A9D}" srcOrd="2" destOrd="0" presId="urn:microsoft.com/office/officeart/2005/8/layout/orgChart1"/>
    <dgm:cxn modelId="{048ABFAD-AE4F-4293-BEBF-D84BDB26B715}" type="presParOf" srcId="{3390C8B0-58CF-401D-B8BB-D9A85288A52C}" destId="{15915D4D-460A-4E2C-A153-321640415478}" srcOrd="2" destOrd="0" presId="urn:microsoft.com/office/officeart/2005/8/layout/orgChart1"/>
    <dgm:cxn modelId="{A6124E26-53DB-4DE9-9833-600E09E48960}" type="presParOf" srcId="{7FCF7195-4A2D-491A-9865-F345C2AC1953}" destId="{F37866BC-11BE-4955-A5ED-D7EDAA9C0DC5}" srcOrd="2" destOrd="0" presId="urn:microsoft.com/office/officeart/2005/8/layout/orgChar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5C3C166-4E63-4FAA-ADAA-5688F2A379F0}" type="doc">
      <dgm:prSet loTypeId="urn:microsoft.com/office/officeart/2005/8/layout/orgChart1" loCatId="hierarchy" qsTypeId="urn:microsoft.com/office/officeart/2005/8/quickstyle/simple3" qsCatId="simple" csTypeId="urn:microsoft.com/office/officeart/2005/8/colors/accent5_3" csCatId="accent5" phldr="1"/>
      <dgm:spPr/>
      <dgm:t>
        <a:bodyPr/>
        <a:lstStyle/>
        <a:p>
          <a:endParaRPr lang="en-US"/>
        </a:p>
      </dgm:t>
    </dgm:pt>
    <dgm:pt modelId="{57D71BEC-D345-406C-959A-31F4DEEF1B64}">
      <dgm:prSet phldrT="[Text]"/>
      <dgm:spPr/>
      <dgm:t>
        <a:bodyPr/>
        <a:lstStyle/>
        <a:p>
          <a:r>
            <a:rPr lang="en-US" dirty="0" smtClean="0"/>
            <a:t>Department of Education</a:t>
          </a:r>
          <a:endParaRPr lang="en-US" dirty="0"/>
        </a:p>
      </dgm:t>
    </dgm:pt>
    <dgm:pt modelId="{9DB9CE61-9F40-4C3A-9FB4-90CDC95E7D54}" type="parTrans" cxnId="{6E5F9CA1-C710-4CEE-A39E-D979222C11E3}">
      <dgm:prSet/>
      <dgm:spPr/>
      <dgm:t>
        <a:bodyPr/>
        <a:lstStyle/>
        <a:p>
          <a:endParaRPr lang="en-US"/>
        </a:p>
      </dgm:t>
    </dgm:pt>
    <dgm:pt modelId="{E8E40B0B-3E7F-4274-8BCC-15BA60579074}" type="sibTrans" cxnId="{6E5F9CA1-C710-4CEE-A39E-D979222C11E3}">
      <dgm:prSet/>
      <dgm:spPr/>
      <dgm:t>
        <a:bodyPr/>
        <a:lstStyle/>
        <a:p>
          <a:endParaRPr lang="en-US"/>
        </a:p>
      </dgm:t>
    </dgm:pt>
    <dgm:pt modelId="{2D811023-B8CA-47EE-A60F-F667A886B913}">
      <dgm:prSet phldrT="[Text]"/>
      <dgm:spPr/>
      <dgm:t>
        <a:bodyPr/>
        <a:lstStyle/>
        <a:p>
          <a:r>
            <a:rPr lang="en-US" dirty="0" smtClean="0"/>
            <a:t>Early Intervention</a:t>
          </a:r>
          <a:endParaRPr lang="en-US" dirty="0"/>
        </a:p>
      </dgm:t>
    </dgm:pt>
    <dgm:pt modelId="{52A21B18-67BE-4EFA-8CD8-2787D72BF4C6}" type="parTrans" cxnId="{CF9FCAE9-CEA0-4163-B105-6164E90DA145}">
      <dgm:prSet/>
      <dgm:spPr/>
      <dgm:t>
        <a:bodyPr/>
        <a:lstStyle/>
        <a:p>
          <a:endParaRPr lang="en-US"/>
        </a:p>
      </dgm:t>
    </dgm:pt>
    <dgm:pt modelId="{EE1FBE24-A4CD-467F-8461-8832639B6896}" type="sibTrans" cxnId="{CF9FCAE9-CEA0-4163-B105-6164E90DA145}">
      <dgm:prSet/>
      <dgm:spPr/>
      <dgm:t>
        <a:bodyPr/>
        <a:lstStyle/>
        <a:p>
          <a:endParaRPr lang="en-US"/>
        </a:p>
      </dgm:t>
    </dgm:pt>
    <dgm:pt modelId="{72A27B93-E138-4773-BE9F-B01386798332}" type="pres">
      <dgm:prSet presAssocID="{B5C3C166-4E63-4FAA-ADAA-5688F2A379F0}" presName="hierChild1" presStyleCnt="0">
        <dgm:presLayoutVars>
          <dgm:orgChart val="1"/>
          <dgm:chPref val="1"/>
          <dgm:dir/>
          <dgm:animOne val="branch"/>
          <dgm:animLvl val="lvl"/>
          <dgm:resizeHandles/>
        </dgm:presLayoutVars>
      </dgm:prSet>
      <dgm:spPr/>
      <dgm:t>
        <a:bodyPr/>
        <a:lstStyle/>
        <a:p>
          <a:endParaRPr lang="en-US"/>
        </a:p>
      </dgm:t>
    </dgm:pt>
    <dgm:pt modelId="{7FCF7195-4A2D-491A-9865-F345C2AC1953}" type="pres">
      <dgm:prSet presAssocID="{57D71BEC-D345-406C-959A-31F4DEEF1B64}" presName="hierRoot1" presStyleCnt="0">
        <dgm:presLayoutVars>
          <dgm:hierBranch val="init"/>
        </dgm:presLayoutVars>
      </dgm:prSet>
      <dgm:spPr/>
      <dgm:t>
        <a:bodyPr/>
        <a:lstStyle/>
        <a:p>
          <a:endParaRPr lang="en-US"/>
        </a:p>
      </dgm:t>
    </dgm:pt>
    <dgm:pt modelId="{5196954E-4BFB-450F-880C-3C773DA361F4}" type="pres">
      <dgm:prSet presAssocID="{57D71BEC-D345-406C-959A-31F4DEEF1B64}" presName="rootComposite1" presStyleCnt="0"/>
      <dgm:spPr/>
      <dgm:t>
        <a:bodyPr/>
        <a:lstStyle/>
        <a:p>
          <a:endParaRPr lang="en-US"/>
        </a:p>
      </dgm:t>
    </dgm:pt>
    <dgm:pt modelId="{1DE2E890-2B4B-40B3-9E18-0E744CD58019}" type="pres">
      <dgm:prSet presAssocID="{57D71BEC-D345-406C-959A-31F4DEEF1B64}" presName="rootText1" presStyleLbl="node0" presStyleIdx="0" presStyleCnt="1">
        <dgm:presLayoutVars>
          <dgm:chPref val="3"/>
        </dgm:presLayoutVars>
      </dgm:prSet>
      <dgm:spPr/>
      <dgm:t>
        <a:bodyPr/>
        <a:lstStyle/>
        <a:p>
          <a:endParaRPr lang="en-US"/>
        </a:p>
      </dgm:t>
    </dgm:pt>
    <dgm:pt modelId="{7557B7BC-C38C-4DB9-8360-B1749F9DFBCF}" type="pres">
      <dgm:prSet presAssocID="{57D71BEC-D345-406C-959A-31F4DEEF1B64}" presName="rootConnector1" presStyleLbl="node1" presStyleIdx="0" presStyleCnt="0"/>
      <dgm:spPr/>
      <dgm:t>
        <a:bodyPr/>
        <a:lstStyle/>
        <a:p>
          <a:endParaRPr lang="en-US"/>
        </a:p>
      </dgm:t>
    </dgm:pt>
    <dgm:pt modelId="{DFD26117-EAFF-485E-BB3B-A44C35ACE943}" type="pres">
      <dgm:prSet presAssocID="{57D71BEC-D345-406C-959A-31F4DEEF1B64}" presName="hierChild2" presStyleCnt="0"/>
      <dgm:spPr/>
      <dgm:t>
        <a:bodyPr/>
        <a:lstStyle/>
        <a:p>
          <a:endParaRPr lang="en-US"/>
        </a:p>
      </dgm:t>
    </dgm:pt>
    <dgm:pt modelId="{48679D82-42E5-4D1C-AECD-388455731CD5}" type="pres">
      <dgm:prSet presAssocID="{52A21B18-67BE-4EFA-8CD8-2787D72BF4C6}" presName="Name37" presStyleLbl="parChTrans1D2" presStyleIdx="0" presStyleCnt="1"/>
      <dgm:spPr/>
      <dgm:t>
        <a:bodyPr/>
        <a:lstStyle/>
        <a:p>
          <a:endParaRPr lang="en-US"/>
        </a:p>
      </dgm:t>
    </dgm:pt>
    <dgm:pt modelId="{3390C8B0-58CF-401D-B8BB-D9A85288A52C}" type="pres">
      <dgm:prSet presAssocID="{2D811023-B8CA-47EE-A60F-F667A886B913}" presName="hierRoot2" presStyleCnt="0">
        <dgm:presLayoutVars>
          <dgm:hierBranch val="init"/>
        </dgm:presLayoutVars>
      </dgm:prSet>
      <dgm:spPr/>
      <dgm:t>
        <a:bodyPr/>
        <a:lstStyle/>
        <a:p>
          <a:endParaRPr lang="en-US"/>
        </a:p>
      </dgm:t>
    </dgm:pt>
    <dgm:pt modelId="{884740E6-8ED5-4665-902C-62B640285F14}" type="pres">
      <dgm:prSet presAssocID="{2D811023-B8CA-47EE-A60F-F667A886B913}" presName="rootComposite" presStyleCnt="0"/>
      <dgm:spPr/>
      <dgm:t>
        <a:bodyPr/>
        <a:lstStyle/>
        <a:p>
          <a:endParaRPr lang="en-US"/>
        </a:p>
      </dgm:t>
    </dgm:pt>
    <dgm:pt modelId="{5B66A672-6AEC-4625-8E69-38530FE7E77C}" type="pres">
      <dgm:prSet presAssocID="{2D811023-B8CA-47EE-A60F-F667A886B913}" presName="rootText" presStyleLbl="node2" presStyleIdx="0" presStyleCnt="1">
        <dgm:presLayoutVars>
          <dgm:chPref val="3"/>
        </dgm:presLayoutVars>
      </dgm:prSet>
      <dgm:spPr/>
      <dgm:t>
        <a:bodyPr/>
        <a:lstStyle/>
        <a:p>
          <a:endParaRPr lang="en-US"/>
        </a:p>
      </dgm:t>
    </dgm:pt>
    <dgm:pt modelId="{B1C1A96B-D709-4DCB-A0AC-E447DE09A47E}" type="pres">
      <dgm:prSet presAssocID="{2D811023-B8CA-47EE-A60F-F667A886B913}" presName="rootConnector" presStyleLbl="node2" presStyleIdx="0" presStyleCnt="1"/>
      <dgm:spPr/>
      <dgm:t>
        <a:bodyPr/>
        <a:lstStyle/>
        <a:p>
          <a:endParaRPr lang="en-US"/>
        </a:p>
      </dgm:t>
    </dgm:pt>
    <dgm:pt modelId="{D52F0161-B3F8-446A-89BA-5930D59A2461}" type="pres">
      <dgm:prSet presAssocID="{2D811023-B8CA-47EE-A60F-F667A886B913}" presName="hierChild4" presStyleCnt="0"/>
      <dgm:spPr/>
      <dgm:t>
        <a:bodyPr/>
        <a:lstStyle/>
        <a:p>
          <a:endParaRPr lang="en-US"/>
        </a:p>
      </dgm:t>
    </dgm:pt>
    <dgm:pt modelId="{15915D4D-460A-4E2C-A153-321640415478}" type="pres">
      <dgm:prSet presAssocID="{2D811023-B8CA-47EE-A60F-F667A886B913}" presName="hierChild5" presStyleCnt="0"/>
      <dgm:spPr/>
      <dgm:t>
        <a:bodyPr/>
        <a:lstStyle/>
        <a:p>
          <a:endParaRPr lang="en-US"/>
        </a:p>
      </dgm:t>
    </dgm:pt>
    <dgm:pt modelId="{F37866BC-11BE-4955-A5ED-D7EDAA9C0DC5}" type="pres">
      <dgm:prSet presAssocID="{57D71BEC-D345-406C-959A-31F4DEEF1B64}" presName="hierChild3" presStyleCnt="0"/>
      <dgm:spPr/>
      <dgm:t>
        <a:bodyPr/>
        <a:lstStyle/>
        <a:p>
          <a:endParaRPr lang="en-US"/>
        </a:p>
      </dgm:t>
    </dgm:pt>
  </dgm:ptLst>
  <dgm:cxnLst>
    <dgm:cxn modelId="{F5074284-ECE0-4357-9ED7-8094191F9BAC}" type="presOf" srcId="{52A21B18-67BE-4EFA-8CD8-2787D72BF4C6}" destId="{48679D82-42E5-4D1C-AECD-388455731CD5}" srcOrd="0" destOrd="0" presId="urn:microsoft.com/office/officeart/2005/8/layout/orgChart1"/>
    <dgm:cxn modelId="{99F3F94A-55C7-4407-8786-170959C1A659}" type="presOf" srcId="{2D811023-B8CA-47EE-A60F-F667A886B913}" destId="{5B66A672-6AEC-4625-8E69-38530FE7E77C}" srcOrd="0" destOrd="0" presId="urn:microsoft.com/office/officeart/2005/8/layout/orgChart1"/>
    <dgm:cxn modelId="{CF9FCAE9-CEA0-4163-B105-6164E90DA145}" srcId="{57D71BEC-D345-406C-959A-31F4DEEF1B64}" destId="{2D811023-B8CA-47EE-A60F-F667A886B913}" srcOrd="0" destOrd="0" parTransId="{52A21B18-67BE-4EFA-8CD8-2787D72BF4C6}" sibTransId="{EE1FBE24-A4CD-467F-8461-8832639B6896}"/>
    <dgm:cxn modelId="{490A5B95-68CF-4880-80E9-9E4A7BA892DF}" type="presOf" srcId="{B5C3C166-4E63-4FAA-ADAA-5688F2A379F0}" destId="{72A27B93-E138-4773-BE9F-B01386798332}" srcOrd="0" destOrd="0" presId="urn:microsoft.com/office/officeart/2005/8/layout/orgChart1"/>
    <dgm:cxn modelId="{58BC9CD3-498E-43E3-A09E-4A687E7ACCA9}" type="presOf" srcId="{57D71BEC-D345-406C-959A-31F4DEEF1B64}" destId="{1DE2E890-2B4B-40B3-9E18-0E744CD58019}" srcOrd="0" destOrd="0" presId="urn:microsoft.com/office/officeart/2005/8/layout/orgChart1"/>
    <dgm:cxn modelId="{6E5F9CA1-C710-4CEE-A39E-D979222C11E3}" srcId="{B5C3C166-4E63-4FAA-ADAA-5688F2A379F0}" destId="{57D71BEC-D345-406C-959A-31F4DEEF1B64}" srcOrd="0" destOrd="0" parTransId="{9DB9CE61-9F40-4C3A-9FB4-90CDC95E7D54}" sibTransId="{E8E40B0B-3E7F-4274-8BCC-15BA60579074}"/>
    <dgm:cxn modelId="{22E3B266-F866-4343-93D2-E280CD992038}" type="presOf" srcId="{2D811023-B8CA-47EE-A60F-F667A886B913}" destId="{B1C1A96B-D709-4DCB-A0AC-E447DE09A47E}" srcOrd="1" destOrd="0" presId="urn:microsoft.com/office/officeart/2005/8/layout/orgChart1"/>
    <dgm:cxn modelId="{2955546F-632E-4C52-9CCC-ED93FB9DDB4B}" type="presOf" srcId="{57D71BEC-D345-406C-959A-31F4DEEF1B64}" destId="{7557B7BC-C38C-4DB9-8360-B1749F9DFBCF}" srcOrd="1" destOrd="0" presId="urn:microsoft.com/office/officeart/2005/8/layout/orgChart1"/>
    <dgm:cxn modelId="{6B3A1097-D9E5-4C7D-A060-D5D49097259C}" type="presParOf" srcId="{72A27B93-E138-4773-BE9F-B01386798332}" destId="{7FCF7195-4A2D-491A-9865-F345C2AC1953}" srcOrd="0" destOrd="0" presId="urn:microsoft.com/office/officeart/2005/8/layout/orgChart1"/>
    <dgm:cxn modelId="{E05B4BB2-0B23-4AB6-BA14-7B786415C953}" type="presParOf" srcId="{7FCF7195-4A2D-491A-9865-F345C2AC1953}" destId="{5196954E-4BFB-450F-880C-3C773DA361F4}" srcOrd="0" destOrd="0" presId="urn:microsoft.com/office/officeart/2005/8/layout/orgChart1"/>
    <dgm:cxn modelId="{15D45926-EBEF-4985-B930-0F2E72AE44E4}" type="presParOf" srcId="{5196954E-4BFB-450F-880C-3C773DA361F4}" destId="{1DE2E890-2B4B-40B3-9E18-0E744CD58019}" srcOrd="0" destOrd="0" presId="urn:microsoft.com/office/officeart/2005/8/layout/orgChart1"/>
    <dgm:cxn modelId="{0FA1FE16-283B-458B-BCA6-43828AEA545E}" type="presParOf" srcId="{5196954E-4BFB-450F-880C-3C773DA361F4}" destId="{7557B7BC-C38C-4DB9-8360-B1749F9DFBCF}" srcOrd="1" destOrd="0" presId="urn:microsoft.com/office/officeart/2005/8/layout/orgChart1"/>
    <dgm:cxn modelId="{80CB470D-5AA2-4950-8702-1E4DC3DB2535}" type="presParOf" srcId="{7FCF7195-4A2D-491A-9865-F345C2AC1953}" destId="{DFD26117-EAFF-485E-BB3B-A44C35ACE943}" srcOrd="1" destOrd="0" presId="urn:microsoft.com/office/officeart/2005/8/layout/orgChart1"/>
    <dgm:cxn modelId="{6EBDA48B-1A5B-43AE-81B6-9CAB790585C3}" type="presParOf" srcId="{DFD26117-EAFF-485E-BB3B-A44C35ACE943}" destId="{48679D82-42E5-4D1C-AECD-388455731CD5}" srcOrd="0" destOrd="0" presId="urn:microsoft.com/office/officeart/2005/8/layout/orgChart1"/>
    <dgm:cxn modelId="{A99AC38B-48C7-456D-AEC8-6E11B6CC49BC}" type="presParOf" srcId="{DFD26117-EAFF-485E-BB3B-A44C35ACE943}" destId="{3390C8B0-58CF-401D-B8BB-D9A85288A52C}" srcOrd="1" destOrd="0" presId="urn:microsoft.com/office/officeart/2005/8/layout/orgChart1"/>
    <dgm:cxn modelId="{CE6DBFF3-4CC6-4A59-91E2-0E21DBE0B5AD}" type="presParOf" srcId="{3390C8B0-58CF-401D-B8BB-D9A85288A52C}" destId="{884740E6-8ED5-4665-902C-62B640285F14}" srcOrd="0" destOrd="0" presId="urn:microsoft.com/office/officeart/2005/8/layout/orgChart1"/>
    <dgm:cxn modelId="{FD0ED907-8065-4216-9BC1-738E819D5F0F}" type="presParOf" srcId="{884740E6-8ED5-4665-902C-62B640285F14}" destId="{5B66A672-6AEC-4625-8E69-38530FE7E77C}" srcOrd="0" destOrd="0" presId="urn:microsoft.com/office/officeart/2005/8/layout/orgChart1"/>
    <dgm:cxn modelId="{2F3B9304-4491-4F31-BE9E-7ED754590952}" type="presParOf" srcId="{884740E6-8ED5-4665-902C-62B640285F14}" destId="{B1C1A96B-D709-4DCB-A0AC-E447DE09A47E}" srcOrd="1" destOrd="0" presId="urn:microsoft.com/office/officeart/2005/8/layout/orgChart1"/>
    <dgm:cxn modelId="{A7140BEE-879B-4F15-931B-D38B7A39C0CC}" type="presParOf" srcId="{3390C8B0-58CF-401D-B8BB-D9A85288A52C}" destId="{D52F0161-B3F8-446A-89BA-5930D59A2461}" srcOrd="1" destOrd="0" presId="urn:microsoft.com/office/officeart/2005/8/layout/orgChart1"/>
    <dgm:cxn modelId="{048ABFAD-AE4F-4293-BEBF-D84BDB26B715}" type="presParOf" srcId="{3390C8B0-58CF-401D-B8BB-D9A85288A52C}" destId="{15915D4D-460A-4E2C-A153-321640415478}" srcOrd="2" destOrd="0" presId="urn:microsoft.com/office/officeart/2005/8/layout/orgChart1"/>
    <dgm:cxn modelId="{A6124E26-53DB-4DE9-9833-600E09E48960}" type="presParOf" srcId="{7FCF7195-4A2D-491A-9865-F345C2AC1953}" destId="{F37866BC-11BE-4955-A5ED-D7EDAA9C0DC5}" srcOrd="2" destOrd="0" presId="urn:microsoft.com/office/officeart/2005/8/layout/orgChart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1DAD24-2A82-4A47-83EF-CB8987A65C9C}">
      <dsp:nvSpPr>
        <dsp:cNvPr id="0" name=""/>
        <dsp:cNvSpPr/>
      </dsp:nvSpPr>
      <dsp:spPr>
        <a:xfrm>
          <a:off x="6701826" y="3944224"/>
          <a:ext cx="231796" cy="710841"/>
        </a:xfrm>
        <a:custGeom>
          <a:avLst/>
          <a:gdLst/>
          <a:ahLst/>
          <a:cxnLst/>
          <a:rect l="0" t="0" r="0" b="0"/>
          <a:pathLst>
            <a:path>
              <a:moveTo>
                <a:pt x="0" y="0"/>
              </a:moveTo>
              <a:lnTo>
                <a:pt x="0" y="710841"/>
              </a:lnTo>
              <a:lnTo>
                <a:pt x="231796" y="710841"/>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8747E96-674E-4E22-BBB3-5F6AF4E65E89}">
      <dsp:nvSpPr>
        <dsp:cNvPr id="0" name=""/>
        <dsp:cNvSpPr/>
      </dsp:nvSpPr>
      <dsp:spPr>
        <a:xfrm>
          <a:off x="7274228" y="2847056"/>
          <a:ext cx="91440" cy="324514"/>
        </a:xfrm>
        <a:custGeom>
          <a:avLst/>
          <a:gdLst/>
          <a:ahLst/>
          <a:cxnLst/>
          <a:rect l="0" t="0" r="0" b="0"/>
          <a:pathLst>
            <a:path>
              <a:moveTo>
                <a:pt x="45720" y="0"/>
              </a:moveTo>
              <a:lnTo>
                <a:pt x="45720" y="324514"/>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464F80-A34F-48C6-8018-D7AA00BA72EE}">
      <dsp:nvSpPr>
        <dsp:cNvPr id="0" name=""/>
        <dsp:cNvSpPr/>
      </dsp:nvSpPr>
      <dsp:spPr>
        <a:xfrm>
          <a:off x="2645394" y="3944224"/>
          <a:ext cx="1869821" cy="324514"/>
        </a:xfrm>
        <a:custGeom>
          <a:avLst/>
          <a:gdLst/>
          <a:ahLst/>
          <a:cxnLst/>
          <a:rect l="0" t="0" r="0" b="0"/>
          <a:pathLst>
            <a:path>
              <a:moveTo>
                <a:pt x="0" y="0"/>
              </a:moveTo>
              <a:lnTo>
                <a:pt x="0" y="162257"/>
              </a:lnTo>
              <a:lnTo>
                <a:pt x="1869821" y="162257"/>
              </a:lnTo>
              <a:lnTo>
                <a:pt x="1869821" y="324514"/>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40948D-7C51-4A6D-9AAF-AC9160E3C478}">
      <dsp:nvSpPr>
        <dsp:cNvPr id="0" name=""/>
        <dsp:cNvSpPr/>
      </dsp:nvSpPr>
      <dsp:spPr>
        <a:xfrm>
          <a:off x="2599674" y="3944224"/>
          <a:ext cx="91440" cy="324514"/>
        </a:xfrm>
        <a:custGeom>
          <a:avLst/>
          <a:gdLst/>
          <a:ahLst/>
          <a:cxnLst/>
          <a:rect l="0" t="0" r="0" b="0"/>
          <a:pathLst>
            <a:path>
              <a:moveTo>
                <a:pt x="45720" y="0"/>
              </a:moveTo>
              <a:lnTo>
                <a:pt x="45720" y="324514"/>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5CBB96A-4EBA-44B6-8619-D22746EA2D83}">
      <dsp:nvSpPr>
        <dsp:cNvPr id="0" name=""/>
        <dsp:cNvSpPr/>
      </dsp:nvSpPr>
      <dsp:spPr>
        <a:xfrm>
          <a:off x="775572" y="3944224"/>
          <a:ext cx="1869821" cy="324514"/>
        </a:xfrm>
        <a:custGeom>
          <a:avLst/>
          <a:gdLst/>
          <a:ahLst/>
          <a:cxnLst/>
          <a:rect l="0" t="0" r="0" b="0"/>
          <a:pathLst>
            <a:path>
              <a:moveTo>
                <a:pt x="1869821" y="0"/>
              </a:moveTo>
              <a:lnTo>
                <a:pt x="1869821" y="162257"/>
              </a:lnTo>
              <a:lnTo>
                <a:pt x="0" y="162257"/>
              </a:lnTo>
              <a:lnTo>
                <a:pt x="0" y="324514"/>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D0EEF32-7E61-4B09-A227-EFB9E8356EA5}">
      <dsp:nvSpPr>
        <dsp:cNvPr id="0" name=""/>
        <dsp:cNvSpPr/>
      </dsp:nvSpPr>
      <dsp:spPr>
        <a:xfrm>
          <a:off x="3418047" y="2847056"/>
          <a:ext cx="2032079" cy="710841"/>
        </a:xfrm>
        <a:custGeom>
          <a:avLst/>
          <a:gdLst/>
          <a:ahLst/>
          <a:cxnLst/>
          <a:rect l="0" t="0" r="0" b="0"/>
          <a:pathLst>
            <a:path>
              <a:moveTo>
                <a:pt x="2032079" y="0"/>
              </a:moveTo>
              <a:lnTo>
                <a:pt x="2032079" y="710841"/>
              </a:lnTo>
              <a:lnTo>
                <a:pt x="0" y="710841"/>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81EDC4-FE87-4E47-AA4C-1B76503BC9B3}">
      <dsp:nvSpPr>
        <dsp:cNvPr id="0" name=""/>
        <dsp:cNvSpPr/>
      </dsp:nvSpPr>
      <dsp:spPr>
        <a:xfrm>
          <a:off x="4677473" y="2074402"/>
          <a:ext cx="1545307" cy="772653"/>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Virginia Department of Health</a:t>
          </a:r>
          <a:endParaRPr lang="en-US" sz="1400" kern="1200" dirty="0"/>
        </a:p>
      </dsp:txBody>
      <dsp:txXfrm>
        <a:off x="4677473" y="2074402"/>
        <a:ext cx="1545307" cy="772653"/>
      </dsp:txXfrm>
    </dsp:sp>
    <dsp:sp modelId="{76D90695-F22E-4629-AE9C-CE7E51A862D9}">
      <dsp:nvSpPr>
        <dsp:cNvPr id="0" name=""/>
        <dsp:cNvSpPr/>
      </dsp:nvSpPr>
      <dsp:spPr>
        <a:xfrm>
          <a:off x="1872740" y="3171571"/>
          <a:ext cx="1545307" cy="772653"/>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Newborn Screening</a:t>
          </a:r>
          <a:endParaRPr lang="en-US" sz="1400" kern="1200" dirty="0"/>
        </a:p>
      </dsp:txBody>
      <dsp:txXfrm>
        <a:off x="1872740" y="3171571"/>
        <a:ext cx="1545307" cy="772653"/>
      </dsp:txXfrm>
    </dsp:sp>
    <dsp:sp modelId="{B26015A6-E39C-4359-9C55-0320B5FDA224}">
      <dsp:nvSpPr>
        <dsp:cNvPr id="0" name=""/>
        <dsp:cNvSpPr/>
      </dsp:nvSpPr>
      <dsp:spPr>
        <a:xfrm>
          <a:off x="2918" y="4268739"/>
          <a:ext cx="1545307" cy="772653"/>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Dried Blood Spot Follow-Up</a:t>
          </a:r>
          <a:endParaRPr lang="en-US" sz="1400" kern="1200" dirty="0"/>
        </a:p>
      </dsp:txBody>
      <dsp:txXfrm>
        <a:off x="2918" y="4268739"/>
        <a:ext cx="1545307" cy="772653"/>
      </dsp:txXfrm>
    </dsp:sp>
    <dsp:sp modelId="{5028536F-F1C8-4C96-A8A5-5F47224FEB10}">
      <dsp:nvSpPr>
        <dsp:cNvPr id="0" name=""/>
        <dsp:cNvSpPr/>
      </dsp:nvSpPr>
      <dsp:spPr>
        <a:xfrm>
          <a:off x="1872740" y="4268739"/>
          <a:ext cx="1545307" cy="772653"/>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Early Hearing Detection and Intervention (</a:t>
          </a:r>
          <a:r>
            <a:rPr lang="en-US" sz="1400" kern="1200" dirty="0" err="1" smtClean="0"/>
            <a:t>EHDI</a:t>
          </a:r>
          <a:r>
            <a:rPr lang="en-US" sz="1400" kern="1200" dirty="0" smtClean="0"/>
            <a:t>)</a:t>
          </a:r>
          <a:endParaRPr lang="en-US" sz="1400" kern="1200" dirty="0"/>
        </a:p>
      </dsp:txBody>
      <dsp:txXfrm>
        <a:off x="1872740" y="4268739"/>
        <a:ext cx="1545307" cy="772653"/>
      </dsp:txXfrm>
    </dsp:sp>
    <dsp:sp modelId="{219267D2-FC72-4035-9C4D-5B110803893D}">
      <dsp:nvSpPr>
        <dsp:cNvPr id="0" name=""/>
        <dsp:cNvSpPr/>
      </dsp:nvSpPr>
      <dsp:spPr>
        <a:xfrm>
          <a:off x="3742562" y="4268739"/>
          <a:ext cx="1545307" cy="772653"/>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Birth Defects Surveillance and </a:t>
          </a:r>
          <a:r>
            <a:rPr lang="en-US" sz="1400" kern="1200" dirty="0" err="1" smtClean="0"/>
            <a:t>CCHD</a:t>
          </a:r>
          <a:endParaRPr lang="en-US" sz="1400" kern="1200" dirty="0"/>
        </a:p>
      </dsp:txBody>
      <dsp:txXfrm>
        <a:off x="3742562" y="4268739"/>
        <a:ext cx="1545307" cy="772653"/>
      </dsp:txXfrm>
    </dsp:sp>
    <dsp:sp modelId="{7FD9A415-484D-4D4A-AC67-892D31AAC284}">
      <dsp:nvSpPr>
        <dsp:cNvPr id="0" name=""/>
        <dsp:cNvSpPr/>
      </dsp:nvSpPr>
      <dsp:spPr>
        <a:xfrm>
          <a:off x="6547295" y="2074402"/>
          <a:ext cx="1545307" cy="772653"/>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Department of General Services</a:t>
          </a:r>
          <a:endParaRPr lang="en-US" sz="1400" kern="1200" dirty="0"/>
        </a:p>
      </dsp:txBody>
      <dsp:txXfrm>
        <a:off x="6547295" y="2074402"/>
        <a:ext cx="1545307" cy="772653"/>
      </dsp:txXfrm>
    </dsp:sp>
    <dsp:sp modelId="{6FFC83CA-7F25-4611-9DF5-DB248FA71A42}">
      <dsp:nvSpPr>
        <dsp:cNvPr id="0" name=""/>
        <dsp:cNvSpPr/>
      </dsp:nvSpPr>
      <dsp:spPr>
        <a:xfrm>
          <a:off x="6547295" y="3171571"/>
          <a:ext cx="1545307" cy="772653"/>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Division of Consolidated Laboratory Services</a:t>
          </a:r>
          <a:endParaRPr lang="en-US" sz="1400" kern="1200" dirty="0"/>
        </a:p>
      </dsp:txBody>
      <dsp:txXfrm>
        <a:off x="6547295" y="3171571"/>
        <a:ext cx="1545307" cy="772653"/>
      </dsp:txXfrm>
    </dsp:sp>
    <dsp:sp modelId="{39B6EA13-A61B-4338-B8C4-5D830C55B26D}">
      <dsp:nvSpPr>
        <dsp:cNvPr id="0" name=""/>
        <dsp:cNvSpPr/>
      </dsp:nvSpPr>
      <dsp:spPr>
        <a:xfrm>
          <a:off x="6933622" y="4268739"/>
          <a:ext cx="1545307" cy="772653"/>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NBS Laboratory</a:t>
          </a:r>
          <a:endParaRPr lang="en-US" sz="1400" kern="1200" dirty="0"/>
        </a:p>
      </dsp:txBody>
      <dsp:txXfrm>
        <a:off x="6933622" y="4268739"/>
        <a:ext cx="1545307" cy="7726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AF4711-D234-4DC8-AA75-55ED89AAF44D}">
      <dsp:nvSpPr>
        <dsp:cNvPr id="0" name=""/>
        <dsp:cNvSpPr/>
      </dsp:nvSpPr>
      <dsp:spPr>
        <a:xfrm>
          <a:off x="875698" y="875698"/>
          <a:ext cx="271165" cy="2050908"/>
        </a:xfrm>
        <a:custGeom>
          <a:avLst/>
          <a:gdLst/>
          <a:ahLst/>
          <a:cxnLst/>
          <a:rect l="0" t="0" r="0" b="0"/>
          <a:pathLst>
            <a:path>
              <a:moveTo>
                <a:pt x="0" y="0"/>
              </a:moveTo>
              <a:lnTo>
                <a:pt x="0" y="2050908"/>
              </a:lnTo>
              <a:lnTo>
                <a:pt x="271165" y="2050908"/>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FD19ACD-A87E-4B0A-A7A6-152B6BBE46CF}">
      <dsp:nvSpPr>
        <dsp:cNvPr id="0" name=""/>
        <dsp:cNvSpPr/>
      </dsp:nvSpPr>
      <dsp:spPr>
        <a:xfrm>
          <a:off x="875698" y="829978"/>
          <a:ext cx="2210943" cy="91440"/>
        </a:xfrm>
        <a:custGeom>
          <a:avLst/>
          <a:gdLst/>
          <a:ahLst/>
          <a:cxnLst/>
          <a:rect l="0" t="0" r="0" b="0"/>
          <a:pathLst>
            <a:path>
              <a:moveTo>
                <a:pt x="0" y="45720"/>
              </a:moveTo>
              <a:lnTo>
                <a:pt x="0" y="65453"/>
              </a:lnTo>
              <a:lnTo>
                <a:pt x="2210943" y="65453"/>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3C65658-4633-4E81-A127-AF328BF91E2E}">
      <dsp:nvSpPr>
        <dsp:cNvPr id="0" name=""/>
        <dsp:cNvSpPr/>
      </dsp:nvSpPr>
      <dsp:spPr>
        <a:xfrm>
          <a:off x="875698" y="875698"/>
          <a:ext cx="271165" cy="807416"/>
        </a:xfrm>
        <a:custGeom>
          <a:avLst/>
          <a:gdLst/>
          <a:ahLst/>
          <a:cxnLst/>
          <a:rect l="0" t="0" r="0" b="0"/>
          <a:pathLst>
            <a:path>
              <a:moveTo>
                <a:pt x="0" y="0"/>
              </a:moveTo>
              <a:lnTo>
                <a:pt x="0" y="807416"/>
              </a:lnTo>
              <a:lnTo>
                <a:pt x="271165" y="807416"/>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81EDC4-FE87-4E47-AA4C-1B76503BC9B3}">
      <dsp:nvSpPr>
        <dsp:cNvPr id="0" name=""/>
        <dsp:cNvSpPr/>
      </dsp:nvSpPr>
      <dsp:spPr>
        <a:xfrm>
          <a:off x="0" y="0"/>
          <a:ext cx="1751397" cy="875698"/>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Virginia Department of Health</a:t>
          </a:r>
          <a:endParaRPr lang="en-US" sz="2100" kern="1200" dirty="0"/>
        </a:p>
      </dsp:txBody>
      <dsp:txXfrm>
        <a:off x="0" y="0"/>
        <a:ext cx="1751397" cy="875698"/>
      </dsp:txXfrm>
    </dsp:sp>
    <dsp:sp modelId="{6523B744-6E95-4FA3-897B-1369070E1A79}">
      <dsp:nvSpPr>
        <dsp:cNvPr id="0" name=""/>
        <dsp:cNvSpPr/>
      </dsp:nvSpPr>
      <dsp:spPr>
        <a:xfrm>
          <a:off x="1146864" y="1245265"/>
          <a:ext cx="1751397" cy="875698"/>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Newborn Screening</a:t>
          </a:r>
          <a:endParaRPr lang="en-US" sz="2100" kern="1200" dirty="0"/>
        </a:p>
      </dsp:txBody>
      <dsp:txXfrm>
        <a:off x="1146864" y="1245265"/>
        <a:ext cx="1751397" cy="875698"/>
      </dsp:txXfrm>
    </dsp:sp>
    <dsp:sp modelId="{7904793B-46E0-4DFF-AF65-D8D2C439896B}">
      <dsp:nvSpPr>
        <dsp:cNvPr id="0" name=""/>
        <dsp:cNvSpPr/>
      </dsp:nvSpPr>
      <dsp:spPr>
        <a:xfrm>
          <a:off x="3086642" y="457583"/>
          <a:ext cx="1751397" cy="875698"/>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Vital Records</a:t>
          </a:r>
          <a:endParaRPr lang="en-US" sz="2100" kern="1200" dirty="0"/>
        </a:p>
      </dsp:txBody>
      <dsp:txXfrm>
        <a:off x="3086642" y="457583"/>
        <a:ext cx="1751397" cy="875698"/>
      </dsp:txXfrm>
    </dsp:sp>
    <dsp:sp modelId="{65C1677D-FFE2-4AEC-AC70-8DFE43D84D9A}">
      <dsp:nvSpPr>
        <dsp:cNvPr id="0" name=""/>
        <dsp:cNvSpPr/>
      </dsp:nvSpPr>
      <dsp:spPr>
        <a:xfrm>
          <a:off x="1146864" y="2488757"/>
          <a:ext cx="1751397" cy="875698"/>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err="1" smtClean="0"/>
            <a:t>OIM</a:t>
          </a:r>
          <a:endParaRPr lang="en-US" sz="2100" kern="1200" dirty="0"/>
        </a:p>
      </dsp:txBody>
      <dsp:txXfrm>
        <a:off x="1146864" y="2488757"/>
        <a:ext cx="1751397" cy="87569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CA370B-B2E7-48DE-9C63-D00CD666069A}">
      <dsp:nvSpPr>
        <dsp:cNvPr id="0" name=""/>
        <dsp:cNvSpPr/>
      </dsp:nvSpPr>
      <dsp:spPr>
        <a:xfrm>
          <a:off x="1577375" y="2260864"/>
          <a:ext cx="280040" cy="858791"/>
        </a:xfrm>
        <a:custGeom>
          <a:avLst/>
          <a:gdLst/>
          <a:ahLst/>
          <a:cxnLst/>
          <a:rect l="0" t="0" r="0" b="0"/>
          <a:pathLst>
            <a:path>
              <a:moveTo>
                <a:pt x="0" y="0"/>
              </a:moveTo>
              <a:lnTo>
                <a:pt x="0" y="858791"/>
              </a:lnTo>
              <a:lnTo>
                <a:pt x="280040" y="858791"/>
              </a:lnTo>
            </a:path>
          </a:pathLst>
        </a:custGeom>
        <a:noFill/>
        <a:ln w="25400" cap="flat" cmpd="sng"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679D82-42E5-4D1C-AECD-388455731CD5}">
      <dsp:nvSpPr>
        <dsp:cNvPr id="0" name=""/>
        <dsp:cNvSpPr/>
      </dsp:nvSpPr>
      <dsp:spPr>
        <a:xfrm>
          <a:off x="2278430" y="935339"/>
          <a:ext cx="91440" cy="392056"/>
        </a:xfrm>
        <a:custGeom>
          <a:avLst/>
          <a:gdLst/>
          <a:ahLst/>
          <a:cxnLst/>
          <a:rect l="0" t="0" r="0" b="0"/>
          <a:pathLst>
            <a:path>
              <a:moveTo>
                <a:pt x="45720" y="0"/>
              </a:moveTo>
              <a:lnTo>
                <a:pt x="45720" y="392056"/>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E2E890-2B4B-40B3-9E18-0E744CD58019}">
      <dsp:nvSpPr>
        <dsp:cNvPr id="0" name=""/>
        <dsp:cNvSpPr/>
      </dsp:nvSpPr>
      <dsp:spPr>
        <a:xfrm>
          <a:off x="1390681" y="1870"/>
          <a:ext cx="1866937" cy="933468"/>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Department of General Services</a:t>
          </a:r>
          <a:endParaRPr lang="en-US" sz="1700" kern="1200" dirty="0"/>
        </a:p>
      </dsp:txBody>
      <dsp:txXfrm>
        <a:off x="1390681" y="1870"/>
        <a:ext cx="1866937" cy="933468"/>
      </dsp:txXfrm>
    </dsp:sp>
    <dsp:sp modelId="{5B66A672-6AEC-4625-8E69-38530FE7E77C}">
      <dsp:nvSpPr>
        <dsp:cNvPr id="0" name=""/>
        <dsp:cNvSpPr/>
      </dsp:nvSpPr>
      <dsp:spPr>
        <a:xfrm>
          <a:off x="1390681" y="1327396"/>
          <a:ext cx="1866937" cy="933468"/>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Division of Consolidated Laboratory Services</a:t>
          </a:r>
          <a:endParaRPr lang="en-US" sz="1700" kern="1200" dirty="0"/>
        </a:p>
      </dsp:txBody>
      <dsp:txXfrm>
        <a:off x="1390681" y="1327396"/>
        <a:ext cx="1866937" cy="933468"/>
      </dsp:txXfrm>
    </dsp:sp>
    <dsp:sp modelId="{F5200D1B-CDC6-4C12-807B-CDBDD4C56DEE}">
      <dsp:nvSpPr>
        <dsp:cNvPr id="0" name=""/>
        <dsp:cNvSpPr/>
      </dsp:nvSpPr>
      <dsp:spPr>
        <a:xfrm>
          <a:off x="1857415" y="2652921"/>
          <a:ext cx="1866937" cy="933468"/>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NBS Laboratory</a:t>
          </a:r>
          <a:endParaRPr lang="en-US" sz="1700" kern="1200" dirty="0"/>
        </a:p>
      </dsp:txBody>
      <dsp:txXfrm>
        <a:off x="1857415" y="2652921"/>
        <a:ext cx="1866937" cy="93346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679D82-42E5-4D1C-AECD-388455731CD5}">
      <dsp:nvSpPr>
        <dsp:cNvPr id="0" name=""/>
        <dsp:cNvSpPr/>
      </dsp:nvSpPr>
      <dsp:spPr>
        <a:xfrm>
          <a:off x="1549224" y="920582"/>
          <a:ext cx="91440" cy="386372"/>
        </a:xfrm>
        <a:custGeom>
          <a:avLst/>
          <a:gdLst/>
          <a:ahLst/>
          <a:cxnLst/>
          <a:rect l="0" t="0" r="0" b="0"/>
          <a:pathLst>
            <a:path>
              <a:moveTo>
                <a:pt x="45720" y="0"/>
              </a:moveTo>
              <a:lnTo>
                <a:pt x="45720" y="386372"/>
              </a:lnTo>
            </a:path>
          </a:pathLst>
        </a:custGeom>
        <a:noFill/>
        <a:ln w="25400" cap="flat" cmpd="sng" algn="ctr">
          <a:solidFill>
            <a:schemeClr val="accent5">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E2E890-2B4B-40B3-9E18-0E744CD58019}">
      <dsp:nvSpPr>
        <dsp:cNvPr id="0" name=""/>
        <dsp:cNvSpPr/>
      </dsp:nvSpPr>
      <dsp:spPr>
        <a:xfrm>
          <a:off x="675008" y="646"/>
          <a:ext cx="1839871" cy="919935"/>
        </a:xfrm>
        <a:prstGeom prst="rect">
          <a:avLst/>
        </a:prstGeom>
        <a:gradFill rotWithShape="0">
          <a:gsLst>
            <a:gs pos="0">
              <a:schemeClr val="accent5">
                <a:shade val="80000"/>
                <a:hueOff val="0"/>
                <a:satOff val="0"/>
                <a:lumOff val="0"/>
                <a:alphaOff val="0"/>
                <a:tint val="50000"/>
                <a:satMod val="300000"/>
              </a:schemeClr>
            </a:gs>
            <a:gs pos="35000">
              <a:schemeClr val="accent5">
                <a:shade val="80000"/>
                <a:hueOff val="0"/>
                <a:satOff val="0"/>
                <a:lumOff val="0"/>
                <a:alphaOff val="0"/>
                <a:tint val="37000"/>
                <a:satMod val="300000"/>
              </a:schemeClr>
            </a:gs>
            <a:gs pos="100000">
              <a:schemeClr val="accent5">
                <a:shade val="8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Department of Education</a:t>
          </a:r>
          <a:endParaRPr lang="en-US" sz="2500" kern="1200" dirty="0"/>
        </a:p>
      </dsp:txBody>
      <dsp:txXfrm>
        <a:off x="675008" y="646"/>
        <a:ext cx="1839871" cy="919935"/>
      </dsp:txXfrm>
    </dsp:sp>
    <dsp:sp modelId="{5B66A672-6AEC-4625-8E69-38530FE7E77C}">
      <dsp:nvSpPr>
        <dsp:cNvPr id="0" name=""/>
        <dsp:cNvSpPr/>
      </dsp:nvSpPr>
      <dsp:spPr>
        <a:xfrm>
          <a:off x="675008" y="1306954"/>
          <a:ext cx="1839871" cy="919935"/>
        </a:xfrm>
        <a:prstGeom prst="rect">
          <a:avLst/>
        </a:prstGeom>
        <a:gradFill rotWithShape="0">
          <a:gsLst>
            <a:gs pos="0">
              <a:schemeClr val="accent5">
                <a:tint val="99000"/>
                <a:hueOff val="0"/>
                <a:satOff val="0"/>
                <a:lumOff val="0"/>
                <a:alphaOff val="0"/>
                <a:tint val="50000"/>
                <a:satMod val="300000"/>
              </a:schemeClr>
            </a:gs>
            <a:gs pos="35000">
              <a:schemeClr val="accent5">
                <a:tint val="99000"/>
                <a:hueOff val="0"/>
                <a:satOff val="0"/>
                <a:lumOff val="0"/>
                <a:alphaOff val="0"/>
                <a:tint val="37000"/>
                <a:satMod val="300000"/>
              </a:schemeClr>
            </a:gs>
            <a:gs pos="100000">
              <a:schemeClr val="accent5">
                <a:tint val="99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Early Intervention</a:t>
          </a:r>
          <a:endParaRPr lang="en-US" sz="2500" kern="1200" dirty="0"/>
        </a:p>
      </dsp:txBody>
      <dsp:txXfrm>
        <a:off x="675008" y="1306954"/>
        <a:ext cx="1839871" cy="91993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39" tIns="48320" rIns="96639" bIns="48320" rtlCol="0"/>
          <a:lstStyle>
            <a:lvl1pPr algn="l">
              <a:defRPr sz="1300"/>
            </a:lvl1pPr>
          </a:lstStyle>
          <a:p>
            <a:endParaRPr lang="en-US"/>
          </a:p>
        </p:txBody>
      </p:sp>
      <p:sp>
        <p:nvSpPr>
          <p:cNvPr id="3" name="Date Placeholder 2"/>
          <p:cNvSpPr>
            <a:spLocks noGrp="1"/>
          </p:cNvSpPr>
          <p:nvPr>
            <p:ph type="dt" sz="quarter" idx="1"/>
          </p:nvPr>
        </p:nvSpPr>
        <p:spPr>
          <a:xfrm>
            <a:off x="4143589" y="0"/>
            <a:ext cx="3169920" cy="480060"/>
          </a:xfrm>
          <a:prstGeom prst="rect">
            <a:avLst/>
          </a:prstGeom>
        </p:spPr>
        <p:txBody>
          <a:bodyPr vert="horz" lIns="96639" tIns="48320" rIns="96639" bIns="48320" rtlCol="0"/>
          <a:lstStyle>
            <a:lvl1pPr algn="r">
              <a:defRPr sz="1300"/>
            </a:lvl1pPr>
          </a:lstStyle>
          <a:p>
            <a:fld id="{EFF79747-AAEC-4EFF-BE51-EA1865B97AD9}" type="datetimeFigureOut">
              <a:rPr lang="en-US" smtClean="0"/>
              <a:t>9/14/2021</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39" tIns="48320" rIns="96639" bIns="48320" rtlCol="0" anchor="b"/>
          <a:lstStyle>
            <a:lvl1pPr algn="l">
              <a:defRPr sz="1300"/>
            </a:lvl1pPr>
          </a:lstStyle>
          <a:p>
            <a:endParaRPr lang="en-US"/>
          </a:p>
        </p:txBody>
      </p:sp>
      <p:sp>
        <p:nvSpPr>
          <p:cNvPr id="5" name="Slide Number Placeholder 4"/>
          <p:cNvSpPr>
            <a:spLocks noGrp="1"/>
          </p:cNvSpPr>
          <p:nvPr>
            <p:ph type="sldNum" sz="quarter" idx="3"/>
          </p:nvPr>
        </p:nvSpPr>
        <p:spPr>
          <a:xfrm>
            <a:off x="4143589" y="9119474"/>
            <a:ext cx="3169920" cy="480060"/>
          </a:xfrm>
          <a:prstGeom prst="rect">
            <a:avLst/>
          </a:prstGeom>
        </p:spPr>
        <p:txBody>
          <a:bodyPr vert="horz" lIns="96639" tIns="48320" rIns="96639" bIns="48320" rtlCol="0" anchor="b"/>
          <a:lstStyle>
            <a:lvl1pPr algn="r">
              <a:defRPr sz="1300"/>
            </a:lvl1pPr>
          </a:lstStyle>
          <a:p>
            <a:fld id="{D1BD25E0-4081-49D3-96CC-C5BAA6DF8D0B}" type="slidenum">
              <a:rPr lang="en-US" smtClean="0"/>
              <a:t>‹#›</a:t>
            </a:fld>
            <a:endParaRPr lang="en-US"/>
          </a:p>
        </p:txBody>
      </p:sp>
    </p:spTree>
    <p:extLst>
      <p:ext uri="{BB962C8B-B14F-4D97-AF65-F5344CB8AC3E}">
        <p14:creationId xmlns:p14="http://schemas.microsoft.com/office/powerpoint/2010/main" val="31428320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32" tIns="48317" rIns="96632" bIns="48317" rtlCol="0"/>
          <a:lstStyle>
            <a:lvl1pPr algn="l">
              <a:defRPr sz="1300"/>
            </a:lvl1pPr>
          </a:lstStyle>
          <a:p>
            <a:endParaRPr lang="en-US"/>
          </a:p>
        </p:txBody>
      </p:sp>
      <p:sp>
        <p:nvSpPr>
          <p:cNvPr id="3" name="Date Placeholder 2"/>
          <p:cNvSpPr>
            <a:spLocks noGrp="1"/>
          </p:cNvSpPr>
          <p:nvPr>
            <p:ph type="dt" idx="1"/>
          </p:nvPr>
        </p:nvSpPr>
        <p:spPr>
          <a:xfrm>
            <a:off x="4143589" y="0"/>
            <a:ext cx="3169920" cy="481727"/>
          </a:xfrm>
          <a:prstGeom prst="rect">
            <a:avLst/>
          </a:prstGeom>
        </p:spPr>
        <p:txBody>
          <a:bodyPr vert="horz" lIns="96632" tIns="48317" rIns="96632" bIns="48317" rtlCol="0"/>
          <a:lstStyle>
            <a:lvl1pPr algn="r">
              <a:defRPr sz="1300"/>
            </a:lvl1pPr>
          </a:lstStyle>
          <a:p>
            <a:fld id="{CEA1CD00-E869-48E6-BB8C-4B062D13D7A7}" type="datetimeFigureOut">
              <a:rPr lang="en-US" smtClean="0"/>
              <a:t>9/14/2021</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32" tIns="48317" rIns="96632" bIns="48317" rtlCol="0" anchor="ctr"/>
          <a:lstStyle/>
          <a:p>
            <a:endParaRPr lang="en-US"/>
          </a:p>
        </p:txBody>
      </p:sp>
      <p:sp>
        <p:nvSpPr>
          <p:cNvPr id="5" name="Notes Placeholder 4"/>
          <p:cNvSpPr>
            <a:spLocks noGrp="1"/>
          </p:cNvSpPr>
          <p:nvPr>
            <p:ph type="body" sz="quarter" idx="3"/>
          </p:nvPr>
        </p:nvSpPr>
        <p:spPr>
          <a:xfrm>
            <a:off x="731520" y="4620578"/>
            <a:ext cx="5852160" cy="3780473"/>
          </a:xfrm>
          <a:prstGeom prst="rect">
            <a:avLst/>
          </a:prstGeom>
        </p:spPr>
        <p:txBody>
          <a:bodyPr vert="horz" lIns="96632" tIns="48317" rIns="96632" bIns="4831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6"/>
            <a:ext cx="3169920" cy="481726"/>
          </a:xfrm>
          <a:prstGeom prst="rect">
            <a:avLst/>
          </a:prstGeom>
        </p:spPr>
        <p:txBody>
          <a:bodyPr vert="horz" lIns="96632" tIns="48317" rIns="96632" bIns="48317" rtlCol="0" anchor="b"/>
          <a:lstStyle>
            <a:lvl1pPr algn="l">
              <a:defRPr sz="1300"/>
            </a:lvl1pPr>
          </a:lstStyle>
          <a:p>
            <a:endParaRPr lang="en-US"/>
          </a:p>
        </p:txBody>
      </p:sp>
      <p:sp>
        <p:nvSpPr>
          <p:cNvPr id="7" name="Slide Number Placeholder 6"/>
          <p:cNvSpPr>
            <a:spLocks noGrp="1"/>
          </p:cNvSpPr>
          <p:nvPr>
            <p:ph type="sldNum" sz="quarter" idx="5"/>
          </p:nvPr>
        </p:nvSpPr>
        <p:spPr>
          <a:xfrm>
            <a:off x="4143589" y="9119476"/>
            <a:ext cx="3169920" cy="481726"/>
          </a:xfrm>
          <a:prstGeom prst="rect">
            <a:avLst/>
          </a:prstGeom>
        </p:spPr>
        <p:txBody>
          <a:bodyPr vert="horz" lIns="96632" tIns="48317" rIns="96632" bIns="48317" rtlCol="0" anchor="b"/>
          <a:lstStyle>
            <a:lvl1pPr algn="r">
              <a:defRPr sz="1300"/>
            </a:lvl1pPr>
          </a:lstStyle>
          <a:p>
            <a:fld id="{F3C400E8-C7B8-47C1-8A35-AB8893B45282}" type="slidenum">
              <a:rPr lang="en-US" smtClean="0"/>
              <a:t>‹#›</a:t>
            </a:fld>
            <a:endParaRPr lang="en-US"/>
          </a:p>
        </p:txBody>
      </p:sp>
    </p:spTree>
    <p:extLst>
      <p:ext uri="{BB962C8B-B14F-4D97-AF65-F5344CB8AC3E}">
        <p14:creationId xmlns:p14="http://schemas.microsoft.com/office/powerpoint/2010/main" val="5185877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Need</a:t>
            </a:r>
            <a:r>
              <a:rPr lang="en-US" baseline="0"/>
              <a:t> 11 voting members</a:t>
            </a:r>
            <a:endParaRPr lang="en-US"/>
          </a:p>
        </p:txBody>
      </p:sp>
      <p:sp>
        <p:nvSpPr>
          <p:cNvPr id="4" name="Slide Number Placeholder 3"/>
          <p:cNvSpPr>
            <a:spLocks noGrp="1"/>
          </p:cNvSpPr>
          <p:nvPr>
            <p:ph type="sldNum" sz="quarter" idx="10"/>
          </p:nvPr>
        </p:nvSpPr>
        <p:spPr/>
        <p:txBody>
          <a:bodyPr/>
          <a:lstStyle/>
          <a:p>
            <a:fld id="{F3C400E8-C7B8-47C1-8A35-AB8893B45282}" type="slidenum">
              <a:rPr lang="en-US" smtClean="0"/>
              <a:t>1</a:t>
            </a:fld>
            <a:endParaRPr lang="en-US"/>
          </a:p>
        </p:txBody>
      </p:sp>
    </p:spTree>
    <p:extLst>
      <p:ext uri="{BB962C8B-B14F-4D97-AF65-F5344CB8AC3E}">
        <p14:creationId xmlns:p14="http://schemas.microsoft.com/office/powerpoint/2010/main" val="14416289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2CC637F6-64AE-4AD3-9078-6BF8D21D0D24}" type="slidenum">
              <a:rPr lang="en-US" smtClean="0"/>
              <a:pPr/>
              <a:t>11</a:t>
            </a:fld>
            <a:endParaRPr lang="en-US" dirty="0"/>
          </a:p>
        </p:txBody>
      </p:sp>
    </p:spTree>
    <p:extLst>
      <p:ext uri="{BB962C8B-B14F-4D97-AF65-F5344CB8AC3E}">
        <p14:creationId xmlns:p14="http://schemas.microsoft.com/office/powerpoint/2010/main" val="40664821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Need</a:t>
            </a:r>
            <a:r>
              <a:rPr lang="en-US" baseline="0"/>
              <a:t> 11 voting members</a:t>
            </a:r>
            <a:endParaRPr lang="en-US"/>
          </a:p>
        </p:txBody>
      </p:sp>
      <p:sp>
        <p:nvSpPr>
          <p:cNvPr id="4" name="Slide Number Placeholder 3"/>
          <p:cNvSpPr>
            <a:spLocks noGrp="1"/>
          </p:cNvSpPr>
          <p:nvPr>
            <p:ph type="sldNum" sz="quarter" idx="10"/>
          </p:nvPr>
        </p:nvSpPr>
        <p:spPr/>
        <p:txBody>
          <a:bodyPr/>
          <a:lstStyle/>
          <a:p>
            <a:fld id="{F3C400E8-C7B8-47C1-8A35-AB8893B45282}" type="slidenum">
              <a:rPr lang="en-US" smtClean="0"/>
              <a:t>12</a:t>
            </a:fld>
            <a:endParaRPr lang="en-US"/>
          </a:p>
        </p:txBody>
      </p:sp>
    </p:spTree>
    <p:extLst>
      <p:ext uri="{BB962C8B-B14F-4D97-AF65-F5344CB8AC3E}">
        <p14:creationId xmlns:p14="http://schemas.microsoft.com/office/powerpoint/2010/main" val="11693506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C400E8-C7B8-47C1-8A35-AB8893B45282}" type="slidenum">
              <a:rPr lang="en-US" smtClean="0"/>
              <a:t>18</a:t>
            </a:fld>
            <a:endParaRPr lang="en-US"/>
          </a:p>
        </p:txBody>
      </p:sp>
    </p:spTree>
    <p:extLst>
      <p:ext uri="{BB962C8B-B14F-4D97-AF65-F5344CB8AC3E}">
        <p14:creationId xmlns:p14="http://schemas.microsoft.com/office/powerpoint/2010/main" val="1485085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C400E8-C7B8-47C1-8A35-AB8893B45282}" type="slidenum">
              <a:rPr lang="en-US" smtClean="0"/>
              <a:t>2</a:t>
            </a:fld>
            <a:endParaRPr lang="en-US"/>
          </a:p>
        </p:txBody>
      </p:sp>
    </p:spTree>
    <p:extLst>
      <p:ext uri="{BB962C8B-B14F-4D97-AF65-F5344CB8AC3E}">
        <p14:creationId xmlns:p14="http://schemas.microsoft.com/office/powerpoint/2010/main" val="3960112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33</a:t>
            </a:r>
            <a:r>
              <a:rPr lang="en-US" baseline="0" dirty="0" smtClean="0"/>
              <a:t> of 35 </a:t>
            </a:r>
            <a:r>
              <a:rPr lang="en-US" dirty="0" smtClean="0"/>
              <a:t>core </a:t>
            </a:r>
            <a:r>
              <a:rPr lang="en-US" dirty="0" smtClean="0"/>
              <a:t>disorders on the </a:t>
            </a:r>
            <a:r>
              <a:rPr lang="en-US" dirty="0" err="1" smtClean="0"/>
              <a:t>RUSP</a:t>
            </a:r>
            <a:r>
              <a:rPr lang="en-US" dirty="0" smtClean="0"/>
              <a:t> being screened, </a:t>
            </a:r>
            <a:r>
              <a:rPr lang="en-US" dirty="0" err="1" smtClean="0"/>
              <a:t>SMA</a:t>
            </a:r>
            <a:r>
              <a:rPr lang="en-US" dirty="0" smtClean="0"/>
              <a:t> and X-</a:t>
            </a:r>
            <a:r>
              <a:rPr lang="en-US" dirty="0" err="1" smtClean="0"/>
              <a:t>ALD</a:t>
            </a:r>
            <a:r>
              <a:rPr lang="en-US" dirty="0" smtClean="0"/>
              <a:t> in regulatory process</a:t>
            </a:r>
          </a:p>
          <a:p>
            <a:pPr marL="171450" indent="-171450">
              <a:buFont typeface="Arial" panose="020B0604020202020204" pitchFamily="34" charset="0"/>
              <a:buChar char="•"/>
            </a:pPr>
            <a:r>
              <a:rPr lang="en-US" dirty="0" smtClean="0"/>
              <a:t>Also screen targeted CMV as of Sept</a:t>
            </a:r>
            <a:r>
              <a:rPr lang="en-US" baseline="0" dirty="0" smtClean="0"/>
              <a:t> 2020</a:t>
            </a:r>
            <a:endParaRPr lang="en-US" dirty="0"/>
          </a:p>
        </p:txBody>
      </p:sp>
      <p:sp>
        <p:nvSpPr>
          <p:cNvPr id="4" name="Slide Number Placeholder 3"/>
          <p:cNvSpPr>
            <a:spLocks noGrp="1"/>
          </p:cNvSpPr>
          <p:nvPr>
            <p:ph type="sldNum" sz="quarter" idx="10"/>
          </p:nvPr>
        </p:nvSpPr>
        <p:spPr/>
        <p:txBody>
          <a:bodyPr/>
          <a:lstStyle/>
          <a:p>
            <a:fld id="{0EAB10B6-647B-4B29-AC6C-520E44712B1D}" type="slidenum">
              <a:rPr lang="en-US" smtClean="0"/>
              <a:t>4</a:t>
            </a:fld>
            <a:endParaRPr lang="en-US"/>
          </a:p>
        </p:txBody>
      </p:sp>
    </p:spTree>
    <p:extLst>
      <p:ext uri="{BB962C8B-B14F-4D97-AF65-F5344CB8AC3E}">
        <p14:creationId xmlns:p14="http://schemas.microsoft.com/office/powerpoint/2010/main" val="3194940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Multiple agencies, causes complications- do we want to add </a:t>
            </a:r>
            <a:r>
              <a:rPr lang="en-US" dirty="0" err="1" smtClean="0"/>
              <a:t>EI</a:t>
            </a:r>
            <a:r>
              <a:rPr lang="en-US" dirty="0" smtClean="0"/>
              <a:t> agency?</a:t>
            </a:r>
            <a:endParaRPr lang="en-US" dirty="0"/>
          </a:p>
        </p:txBody>
      </p:sp>
      <p:sp>
        <p:nvSpPr>
          <p:cNvPr id="4" name="Slide Number Placeholder 3"/>
          <p:cNvSpPr>
            <a:spLocks noGrp="1"/>
          </p:cNvSpPr>
          <p:nvPr>
            <p:ph type="sldNum" sz="quarter" idx="10"/>
          </p:nvPr>
        </p:nvSpPr>
        <p:spPr/>
        <p:txBody>
          <a:bodyPr/>
          <a:lstStyle/>
          <a:p>
            <a:fld id="{0EAB10B6-647B-4B29-AC6C-520E44712B1D}" type="slidenum">
              <a:rPr lang="en-US" smtClean="0"/>
              <a:t>5</a:t>
            </a:fld>
            <a:endParaRPr lang="en-US"/>
          </a:p>
        </p:txBody>
      </p:sp>
    </p:spTree>
    <p:extLst>
      <p:ext uri="{BB962C8B-B14F-4D97-AF65-F5344CB8AC3E}">
        <p14:creationId xmlns:p14="http://schemas.microsoft.com/office/powerpoint/2010/main" val="32114967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Multiple agencies, causes complications- do we want to add early</a:t>
            </a:r>
            <a:r>
              <a:rPr lang="en-US" baseline="0" dirty="0" smtClean="0"/>
              <a:t> intervention</a:t>
            </a:r>
            <a:r>
              <a:rPr lang="en-US" dirty="0" smtClean="0"/>
              <a:t> agency?</a:t>
            </a:r>
            <a:endParaRPr lang="en-US" dirty="0"/>
          </a:p>
        </p:txBody>
      </p:sp>
      <p:sp>
        <p:nvSpPr>
          <p:cNvPr id="4" name="Slide Number Placeholder 3"/>
          <p:cNvSpPr>
            <a:spLocks noGrp="1"/>
          </p:cNvSpPr>
          <p:nvPr>
            <p:ph type="sldNum" sz="quarter" idx="10"/>
          </p:nvPr>
        </p:nvSpPr>
        <p:spPr/>
        <p:txBody>
          <a:bodyPr/>
          <a:lstStyle/>
          <a:p>
            <a:fld id="{0EAB10B6-647B-4B29-AC6C-520E44712B1D}" type="slidenum">
              <a:rPr lang="en-US" smtClean="0"/>
              <a:t>6</a:t>
            </a:fld>
            <a:endParaRPr lang="en-US"/>
          </a:p>
        </p:txBody>
      </p:sp>
    </p:spTree>
    <p:extLst>
      <p:ext uri="{BB962C8B-B14F-4D97-AF65-F5344CB8AC3E}">
        <p14:creationId xmlns:p14="http://schemas.microsoft.com/office/powerpoint/2010/main" val="4805833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the start of 2014 </a:t>
            </a:r>
            <a:r>
              <a:rPr lang="en-US" dirty="0" err="1" smtClean="0"/>
              <a:t>CCHD</a:t>
            </a:r>
            <a:r>
              <a:rPr lang="en-US" baseline="0" dirty="0" smtClean="0"/>
              <a:t> screening and NBS dried blood spot device ID number to Virginia’s electronic birth certificate. </a:t>
            </a:r>
          </a:p>
          <a:p>
            <a:r>
              <a:rPr lang="en-US" baseline="0" dirty="0" smtClean="0"/>
              <a:t> the </a:t>
            </a:r>
            <a:r>
              <a:rPr lang="en-US" baseline="0" dirty="0" err="1" smtClean="0"/>
              <a:t>EBC</a:t>
            </a:r>
            <a:r>
              <a:rPr lang="en-US" baseline="0" dirty="0" smtClean="0"/>
              <a:t> is part of </a:t>
            </a:r>
            <a:r>
              <a:rPr lang="en-US" baseline="0" dirty="0" err="1" smtClean="0"/>
              <a:t>VVESTS</a:t>
            </a:r>
            <a:r>
              <a:rPr lang="en-US" baseline="0" dirty="0" smtClean="0"/>
              <a:t> which is a web-based application where hospitals can submit birth certificate data.</a:t>
            </a:r>
          </a:p>
          <a:p>
            <a:endParaRPr lang="en-US" baseline="0" dirty="0" smtClean="0"/>
          </a:p>
          <a:p>
            <a:r>
              <a:rPr lang="en-US" baseline="0" dirty="0" smtClean="0"/>
              <a:t>Goals: capture </a:t>
            </a:r>
            <a:r>
              <a:rPr lang="en-US" baseline="0" dirty="0" err="1" smtClean="0"/>
              <a:t>CCHD</a:t>
            </a:r>
            <a:r>
              <a:rPr lang="en-US" baseline="0" dirty="0" smtClean="0"/>
              <a:t> screening results, refer to services</a:t>
            </a:r>
          </a:p>
          <a:p>
            <a:r>
              <a:rPr lang="en-US" baseline="0" dirty="0" smtClean="0"/>
              <a:t>Identify infants screened for DBS with device ID</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2CC637F6-64AE-4AD3-9078-6BF8D21D0D24}" type="slidenum">
              <a:rPr lang="en-US" smtClean="0"/>
              <a:pPr/>
              <a:t>7</a:t>
            </a:fld>
            <a:endParaRPr lang="en-US" dirty="0"/>
          </a:p>
        </p:txBody>
      </p:sp>
    </p:spTree>
    <p:extLst>
      <p:ext uri="{BB962C8B-B14F-4D97-AF65-F5344CB8AC3E}">
        <p14:creationId xmlns:p14="http://schemas.microsoft.com/office/powerpoint/2010/main" val="961598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Lesson</a:t>
            </a:r>
            <a:r>
              <a:rPr lang="en-US" baseline="0" dirty="0" smtClean="0"/>
              <a:t> Learned: Positive vs Negative and Pass/Fail</a:t>
            </a:r>
            <a:endParaRPr lang="en-US" dirty="0" smtClean="0"/>
          </a:p>
          <a:p>
            <a:endParaRPr lang="en-US" dirty="0"/>
          </a:p>
        </p:txBody>
      </p:sp>
      <p:sp>
        <p:nvSpPr>
          <p:cNvPr id="4" name="Slide Number Placeholder 3"/>
          <p:cNvSpPr>
            <a:spLocks noGrp="1"/>
          </p:cNvSpPr>
          <p:nvPr>
            <p:ph type="sldNum" sz="quarter" idx="10"/>
          </p:nvPr>
        </p:nvSpPr>
        <p:spPr/>
        <p:txBody>
          <a:bodyPr/>
          <a:lstStyle/>
          <a:p>
            <a:fld id="{2CC637F6-64AE-4AD3-9078-6BF8D21D0D24}" type="slidenum">
              <a:rPr lang="en-US" smtClean="0"/>
              <a:pPr/>
              <a:t>8</a:t>
            </a:fld>
            <a:endParaRPr lang="en-US" dirty="0"/>
          </a:p>
        </p:txBody>
      </p:sp>
    </p:spTree>
    <p:extLst>
      <p:ext uri="{BB962C8B-B14F-4D97-AF65-F5344CB8AC3E}">
        <p14:creationId xmlns:p14="http://schemas.microsoft.com/office/powerpoint/2010/main" val="27527354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 data added</a:t>
            </a:r>
          </a:p>
          <a:p>
            <a:endParaRPr lang="en-US" dirty="0" smtClean="0"/>
          </a:p>
          <a:p>
            <a:endParaRPr lang="en-US" dirty="0" smtClean="0"/>
          </a:p>
          <a:p>
            <a:r>
              <a:rPr lang="en-US" dirty="0" smtClean="0"/>
              <a:t>Because this was </a:t>
            </a:r>
            <a:r>
              <a:rPr lang="en-US" baseline="0" dirty="0" smtClean="0"/>
              <a:t>an optional field, it was important to engage the birth registrars in the fact that this screening can save babies’ lives and to show that their hospital was doing this.</a:t>
            </a:r>
            <a:endParaRPr lang="en-US" dirty="0" smtClean="0"/>
          </a:p>
          <a:p>
            <a:r>
              <a:rPr lang="en-US" dirty="0" smtClean="0"/>
              <a:t>On issue</a:t>
            </a:r>
            <a:r>
              <a:rPr lang="en-US" baseline="0" dirty="0" smtClean="0"/>
              <a:t> that came up was that a lot of registrars were used to submitting data within 24 hours of the baby’s birth and of course </a:t>
            </a:r>
            <a:r>
              <a:rPr lang="en-US" baseline="0" dirty="0" err="1" smtClean="0"/>
              <a:t>CCHD</a:t>
            </a:r>
            <a:r>
              <a:rPr lang="en-US" baseline="0" dirty="0" smtClean="0"/>
              <a:t> screening results were not available until after 24 hours. Most registrars found that their work flow wasn’t changed too much by saving all of the other data early like they normally would and just waiting to submit the certificate once the </a:t>
            </a:r>
            <a:r>
              <a:rPr lang="en-US" baseline="0" dirty="0" err="1" smtClean="0"/>
              <a:t>CCHD</a:t>
            </a:r>
            <a:r>
              <a:rPr lang="en-US" baseline="0" dirty="0" smtClean="0"/>
              <a:t> screening results were available.</a:t>
            </a:r>
          </a:p>
          <a:p>
            <a:r>
              <a:rPr lang="en-US" baseline="0" dirty="0" smtClean="0"/>
              <a:t>Because each hospital has a different way of charting </a:t>
            </a:r>
            <a:r>
              <a:rPr lang="en-US" baseline="0" dirty="0" err="1" smtClean="0"/>
              <a:t>CCHD</a:t>
            </a:r>
            <a:r>
              <a:rPr lang="en-US" baseline="0" dirty="0" smtClean="0"/>
              <a:t> screening results, we could not train them on where to find this data. Nurses were encouraged to work with their registrars to develop a process for this. It is much easier for the registrars if the screening results are entered into the electronic medical records, but not all hospitals had this capability.</a:t>
            </a:r>
            <a:endParaRPr lang="en-US" dirty="0" smtClean="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30DC94E-E18B-4125-88CC-644D38B281E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405987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2CC637F6-64AE-4AD3-9078-6BF8D21D0D24}" type="slidenum">
              <a:rPr lang="en-US" smtClean="0"/>
              <a:pPr/>
              <a:t>10</a:t>
            </a:fld>
            <a:endParaRPr lang="en-US" dirty="0"/>
          </a:p>
        </p:txBody>
      </p:sp>
    </p:spTree>
    <p:extLst>
      <p:ext uri="{BB962C8B-B14F-4D97-AF65-F5344CB8AC3E}">
        <p14:creationId xmlns:p14="http://schemas.microsoft.com/office/powerpoint/2010/main" val="2538539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304798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5083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61261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8"/>
            <a:ext cx="8026400" cy="61261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939759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959058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669470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4547810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53848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0"/>
            <a:ext cx="53848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340433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700258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3022993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69937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63872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226960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811723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04496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61261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8"/>
            <a:ext cx="8026400" cy="61261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840557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600200"/>
            <a:ext cx="10972800" cy="4800600"/>
          </a:xfrm>
        </p:spPr>
        <p:txBody>
          <a:bodyPr/>
          <a:lstStyle/>
          <a:p>
            <a:pPr lvl="0"/>
            <a:endParaRPr lang="en-US" noProof="0" smtClean="0"/>
          </a:p>
        </p:txBody>
      </p:sp>
    </p:spTree>
    <p:extLst>
      <p:ext uri="{BB962C8B-B14F-4D97-AF65-F5344CB8AC3E}">
        <p14:creationId xmlns:p14="http://schemas.microsoft.com/office/powerpoint/2010/main" val="3443936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6"/>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677750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3848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0"/>
            <a:ext cx="53848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3038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3"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3"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61205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76670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0638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5" y="273053"/>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90813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9"/>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575312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4" name="Picture 10" descr="VDH_background"/>
          <p:cNvPicPr>
            <a:picLocks noChangeAspect="1" noChangeArrowheads="1"/>
          </p:cNvPicPr>
          <p:nvPr userDrawn="1"/>
        </p:nvPicPr>
        <p:blipFill>
          <a:blip r:embed="rId13" cstate="print"/>
          <a:srcRect/>
          <a:stretch>
            <a:fillRect/>
          </a:stretch>
        </p:blipFill>
        <p:spPr bwMode="auto">
          <a:xfrm>
            <a:off x="0" y="6083301"/>
            <a:ext cx="12192000" cy="774700"/>
          </a:xfrm>
          <a:prstGeom prst="rect">
            <a:avLst/>
          </a:prstGeom>
          <a:noFill/>
          <a:ln w="9525">
            <a:noFill/>
            <a:miter lim="800000"/>
            <a:headEnd/>
            <a:tailEnd/>
          </a:ln>
        </p:spPr>
      </p:pic>
      <p:sp>
        <p:nvSpPr>
          <p:cNvPr id="1026"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0"/>
            <a:ext cx="10972800" cy="4800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981355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spcBef>
          <a:spcPct val="0"/>
        </a:spcBef>
        <a:spcAft>
          <a:spcPct val="0"/>
        </a:spcAft>
        <a:defRPr sz="3600">
          <a:solidFill>
            <a:srgbClr val="003366"/>
          </a:solidFill>
          <a:latin typeface="+mj-lt"/>
          <a:ea typeface="+mj-ea"/>
          <a:cs typeface="+mj-cs"/>
        </a:defRPr>
      </a:lvl1pPr>
      <a:lvl2pPr algn="l" rtl="0" fontAlgn="base">
        <a:spcBef>
          <a:spcPct val="0"/>
        </a:spcBef>
        <a:spcAft>
          <a:spcPct val="0"/>
        </a:spcAft>
        <a:defRPr sz="3600">
          <a:solidFill>
            <a:srgbClr val="003366"/>
          </a:solidFill>
          <a:latin typeface="Trebuchet MS" pitchFamily="34" charset="0"/>
        </a:defRPr>
      </a:lvl2pPr>
      <a:lvl3pPr algn="l" rtl="0" fontAlgn="base">
        <a:spcBef>
          <a:spcPct val="0"/>
        </a:spcBef>
        <a:spcAft>
          <a:spcPct val="0"/>
        </a:spcAft>
        <a:defRPr sz="3600">
          <a:solidFill>
            <a:srgbClr val="003366"/>
          </a:solidFill>
          <a:latin typeface="Trebuchet MS" pitchFamily="34" charset="0"/>
        </a:defRPr>
      </a:lvl3pPr>
      <a:lvl4pPr algn="l" rtl="0" fontAlgn="base">
        <a:spcBef>
          <a:spcPct val="0"/>
        </a:spcBef>
        <a:spcAft>
          <a:spcPct val="0"/>
        </a:spcAft>
        <a:defRPr sz="3600">
          <a:solidFill>
            <a:srgbClr val="003366"/>
          </a:solidFill>
          <a:latin typeface="Trebuchet MS" pitchFamily="34" charset="0"/>
        </a:defRPr>
      </a:lvl4pPr>
      <a:lvl5pPr algn="l" rtl="0" fontAlgn="base">
        <a:spcBef>
          <a:spcPct val="0"/>
        </a:spcBef>
        <a:spcAft>
          <a:spcPct val="0"/>
        </a:spcAft>
        <a:defRPr sz="3600">
          <a:solidFill>
            <a:srgbClr val="003366"/>
          </a:solidFill>
          <a:latin typeface="Trebuchet MS" pitchFamily="34" charset="0"/>
        </a:defRPr>
      </a:lvl5pPr>
      <a:lvl6pPr marL="457200" algn="l" rtl="0" fontAlgn="base">
        <a:spcBef>
          <a:spcPct val="0"/>
        </a:spcBef>
        <a:spcAft>
          <a:spcPct val="0"/>
        </a:spcAft>
        <a:defRPr sz="3600">
          <a:solidFill>
            <a:srgbClr val="003366"/>
          </a:solidFill>
          <a:latin typeface="Trebuchet MS" pitchFamily="34" charset="0"/>
        </a:defRPr>
      </a:lvl6pPr>
      <a:lvl7pPr marL="914400" algn="l" rtl="0" fontAlgn="base">
        <a:spcBef>
          <a:spcPct val="0"/>
        </a:spcBef>
        <a:spcAft>
          <a:spcPct val="0"/>
        </a:spcAft>
        <a:defRPr sz="3600">
          <a:solidFill>
            <a:srgbClr val="003366"/>
          </a:solidFill>
          <a:latin typeface="Trebuchet MS" pitchFamily="34" charset="0"/>
        </a:defRPr>
      </a:lvl7pPr>
      <a:lvl8pPr marL="1371600" algn="l" rtl="0" fontAlgn="base">
        <a:spcBef>
          <a:spcPct val="0"/>
        </a:spcBef>
        <a:spcAft>
          <a:spcPct val="0"/>
        </a:spcAft>
        <a:defRPr sz="3600">
          <a:solidFill>
            <a:srgbClr val="003366"/>
          </a:solidFill>
          <a:latin typeface="Trebuchet MS" pitchFamily="34" charset="0"/>
        </a:defRPr>
      </a:lvl8pPr>
      <a:lvl9pPr marL="1828800" algn="l" rtl="0" fontAlgn="base">
        <a:spcBef>
          <a:spcPct val="0"/>
        </a:spcBef>
        <a:spcAft>
          <a:spcPct val="0"/>
        </a:spcAft>
        <a:defRPr sz="3600">
          <a:solidFill>
            <a:srgbClr val="003366"/>
          </a:solidFill>
          <a:latin typeface="Trebuchet MS" pitchFamily="34" charset="0"/>
        </a:defRPr>
      </a:lvl9pPr>
    </p:titleStyle>
    <p:bodyStyle>
      <a:lvl1pPr marL="342900" indent="-342900" algn="l" rtl="0" fontAlgn="base">
        <a:spcBef>
          <a:spcPct val="20000"/>
        </a:spcBef>
        <a:spcAft>
          <a:spcPct val="0"/>
        </a:spcAft>
        <a:defRPr sz="2400">
          <a:solidFill>
            <a:srgbClr val="4D4D4D"/>
          </a:solidFill>
          <a:latin typeface="+mn-lt"/>
          <a:ea typeface="+mn-ea"/>
          <a:cs typeface="+mn-cs"/>
        </a:defRPr>
      </a:lvl1pPr>
      <a:lvl2pPr marL="742950" indent="-285750" algn="l" rtl="0" fontAlgn="base">
        <a:spcBef>
          <a:spcPct val="20000"/>
        </a:spcBef>
        <a:spcAft>
          <a:spcPct val="0"/>
        </a:spcAft>
        <a:buChar char="•"/>
        <a:defRPr sz="2400">
          <a:solidFill>
            <a:srgbClr val="777777"/>
          </a:solidFill>
          <a:latin typeface="+mn-lt"/>
        </a:defRPr>
      </a:lvl2pPr>
      <a:lvl3pPr marL="1143000" indent="-228600" algn="l" rtl="0" fontAlgn="base">
        <a:spcBef>
          <a:spcPct val="20000"/>
        </a:spcBef>
        <a:spcAft>
          <a:spcPct val="0"/>
        </a:spcAft>
        <a:buChar char="•"/>
        <a:defRPr sz="2400">
          <a:solidFill>
            <a:srgbClr val="777777"/>
          </a:solidFill>
          <a:latin typeface="+mn-lt"/>
        </a:defRPr>
      </a:lvl3pPr>
      <a:lvl4pPr marL="1600200" indent="-228600" algn="l" rtl="0" fontAlgn="base">
        <a:spcBef>
          <a:spcPct val="20000"/>
        </a:spcBef>
        <a:spcAft>
          <a:spcPct val="0"/>
        </a:spcAft>
        <a:buChar char="•"/>
        <a:defRPr sz="2400">
          <a:solidFill>
            <a:srgbClr val="777777"/>
          </a:solidFill>
          <a:latin typeface="+mn-lt"/>
        </a:defRPr>
      </a:lvl4pPr>
      <a:lvl5pPr marL="2057400" indent="-228600" algn="l" rtl="0" fontAlgn="base">
        <a:spcBef>
          <a:spcPct val="20000"/>
        </a:spcBef>
        <a:spcAft>
          <a:spcPct val="0"/>
        </a:spcAft>
        <a:buChar char="•"/>
        <a:defRPr sz="2400">
          <a:solidFill>
            <a:srgbClr val="777777"/>
          </a:solidFill>
          <a:latin typeface="+mn-lt"/>
        </a:defRPr>
      </a:lvl5pPr>
      <a:lvl6pPr marL="2514600" indent="-228600" algn="l" rtl="0" fontAlgn="base">
        <a:spcBef>
          <a:spcPct val="20000"/>
        </a:spcBef>
        <a:spcAft>
          <a:spcPct val="0"/>
        </a:spcAft>
        <a:buChar char="•"/>
        <a:defRPr sz="2400">
          <a:solidFill>
            <a:srgbClr val="777777"/>
          </a:solidFill>
          <a:latin typeface="+mn-lt"/>
        </a:defRPr>
      </a:lvl6pPr>
      <a:lvl7pPr marL="2971800" indent="-228600" algn="l" rtl="0" fontAlgn="base">
        <a:spcBef>
          <a:spcPct val="20000"/>
        </a:spcBef>
        <a:spcAft>
          <a:spcPct val="0"/>
        </a:spcAft>
        <a:buChar char="•"/>
        <a:defRPr sz="2400">
          <a:solidFill>
            <a:srgbClr val="777777"/>
          </a:solidFill>
          <a:latin typeface="+mn-lt"/>
        </a:defRPr>
      </a:lvl7pPr>
      <a:lvl8pPr marL="3429000" indent="-228600" algn="l" rtl="0" fontAlgn="base">
        <a:spcBef>
          <a:spcPct val="20000"/>
        </a:spcBef>
        <a:spcAft>
          <a:spcPct val="0"/>
        </a:spcAft>
        <a:buChar char="•"/>
        <a:defRPr sz="2400">
          <a:solidFill>
            <a:srgbClr val="777777"/>
          </a:solidFill>
          <a:latin typeface="+mn-lt"/>
        </a:defRPr>
      </a:lvl8pPr>
      <a:lvl9pPr marL="3886200" indent="-228600" algn="l" rtl="0" fontAlgn="base">
        <a:spcBef>
          <a:spcPct val="20000"/>
        </a:spcBef>
        <a:spcAft>
          <a:spcPct val="0"/>
        </a:spcAft>
        <a:buChar char="•"/>
        <a:defRPr sz="2400">
          <a:solidFill>
            <a:srgbClr val="777777"/>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descr="VDH_background"/>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083300"/>
            <a:ext cx="12192000"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609600" y="1600200"/>
            <a:ext cx="10972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extLst>
      <p:ext uri="{BB962C8B-B14F-4D97-AF65-F5344CB8AC3E}">
        <p14:creationId xmlns:p14="http://schemas.microsoft.com/office/powerpoint/2010/main" val="18983760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dt="0"/>
  <p:txStyles>
    <p:titleStyle>
      <a:lvl1pPr algn="l" rtl="0" eaLnBrk="0" fontAlgn="base" hangingPunct="0">
        <a:spcBef>
          <a:spcPct val="0"/>
        </a:spcBef>
        <a:spcAft>
          <a:spcPct val="0"/>
        </a:spcAft>
        <a:defRPr sz="4000" b="1">
          <a:solidFill>
            <a:srgbClr val="003366"/>
          </a:solidFill>
          <a:latin typeface="+mj-lt"/>
          <a:ea typeface="+mj-ea"/>
          <a:cs typeface="+mj-cs"/>
        </a:defRPr>
      </a:lvl1pPr>
      <a:lvl2pPr algn="l" rtl="0" eaLnBrk="0" fontAlgn="base" hangingPunct="0">
        <a:spcBef>
          <a:spcPct val="0"/>
        </a:spcBef>
        <a:spcAft>
          <a:spcPct val="0"/>
        </a:spcAft>
        <a:defRPr sz="4000" b="1">
          <a:solidFill>
            <a:srgbClr val="003366"/>
          </a:solidFill>
          <a:latin typeface="Arial" charset="0"/>
        </a:defRPr>
      </a:lvl2pPr>
      <a:lvl3pPr algn="l" rtl="0" eaLnBrk="0" fontAlgn="base" hangingPunct="0">
        <a:spcBef>
          <a:spcPct val="0"/>
        </a:spcBef>
        <a:spcAft>
          <a:spcPct val="0"/>
        </a:spcAft>
        <a:defRPr sz="4000" b="1">
          <a:solidFill>
            <a:srgbClr val="003366"/>
          </a:solidFill>
          <a:latin typeface="Arial" charset="0"/>
        </a:defRPr>
      </a:lvl3pPr>
      <a:lvl4pPr algn="l" rtl="0" eaLnBrk="0" fontAlgn="base" hangingPunct="0">
        <a:spcBef>
          <a:spcPct val="0"/>
        </a:spcBef>
        <a:spcAft>
          <a:spcPct val="0"/>
        </a:spcAft>
        <a:defRPr sz="4000" b="1">
          <a:solidFill>
            <a:srgbClr val="003366"/>
          </a:solidFill>
          <a:latin typeface="Arial" charset="0"/>
        </a:defRPr>
      </a:lvl4pPr>
      <a:lvl5pPr algn="l" rtl="0" eaLnBrk="0" fontAlgn="base" hangingPunct="0">
        <a:spcBef>
          <a:spcPct val="0"/>
        </a:spcBef>
        <a:spcAft>
          <a:spcPct val="0"/>
        </a:spcAft>
        <a:defRPr sz="4000" b="1">
          <a:solidFill>
            <a:srgbClr val="003366"/>
          </a:solidFill>
          <a:latin typeface="Arial" charset="0"/>
        </a:defRPr>
      </a:lvl5pPr>
      <a:lvl6pPr marL="457200" algn="l" rtl="0" fontAlgn="base">
        <a:spcBef>
          <a:spcPct val="0"/>
        </a:spcBef>
        <a:spcAft>
          <a:spcPct val="0"/>
        </a:spcAft>
        <a:defRPr sz="4000" b="1">
          <a:solidFill>
            <a:srgbClr val="003366"/>
          </a:solidFill>
          <a:latin typeface="Arial" charset="0"/>
        </a:defRPr>
      </a:lvl6pPr>
      <a:lvl7pPr marL="914400" algn="l" rtl="0" fontAlgn="base">
        <a:spcBef>
          <a:spcPct val="0"/>
        </a:spcBef>
        <a:spcAft>
          <a:spcPct val="0"/>
        </a:spcAft>
        <a:defRPr sz="4000" b="1">
          <a:solidFill>
            <a:srgbClr val="003366"/>
          </a:solidFill>
          <a:latin typeface="Arial" charset="0"/>
        </a:defRPr>
      </a:lvl7pPr>
      <a:lvl8pPr marL="1371600" algn="l" rtl="0" fontAlgn="base">
        <a:spcBef>
          <a:spcPct val="0"/>
        </a:spcBef>
        <a:spcAft>
          <a:spcPct val="0"/>
        </a:spcAft>
        <a:defRPr sz="4000" b="1">
          <a:solidFill>
            <a:srgbClr val="003366"/>
          </a:solidFill>
          <a:latin typeface="Arial" charset="0"/>
        </a:defRPr>
      </a:lvl8pPr>
      <a:lvl9pPr marL="1828800" algn="l" rtl="0" fontAlgn="base">
        <a:spcBef>
          <a:spcPct val="0"/>
        </a:spcBef>
        <a:spcAft>
          <a:spcPct val="0"/>
        </a:spcAft>
        <a:defRPr sz="4000" b="1">
          <a:solidFill>
            <a:srgbClr val="003366"/>
          </a:solidFill>
          <a:latin typeface="Arial" charset="0"/>
        </a:defRPr>
      </a:lvl9pPr>
    </p:titleStyle>
    <p:bodyStyle>
      <a:lvl1pPr marL="342900" indent="-342900" algn="l" rtl="0" eaLnBrk="0" fontAlgn="base" hangingPunct="0">
        <a:spcBef>
          <a:spcPct val="20000"/>
        </a:spcBef>
        <a:spcAft>
          <a:spcPct val="0"/>
        </a:spcAft>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003399"/>
        </a:buClr>
        <a:buFont typeface="Wingdings" panose="05000000000000000000" pitchFamily="2" charset="2"/>
        <a:buChar char="§"/>
        <a:defRPr sz="2400">
          <a:solidFill>
            <a:schemeClr val="tx1"/>
          </a:solidFill>
          <a:latin typeface="+mn-lt"/>
        </a:defRPr>
      </a:lvl2pPr>
      <a:lvl3pPr marL="1143000" indent="-228600" algn="l" rtl="0" eaLnBrk="0" fontAlgn="base" hangingPunct="0">
        <a:spcBef>
          <a:spcPct val="20000"/>
        </a:spcBef>
        <a:spcAft>
          <a:spcPct val="0"/>
        </a:spcAft>
        <a:buClr>
          <a:srgbClr val="003399"/>
        </a:buClr>
        <a:buSzPct val="90000"/>
        <a:buFont typeface="Wingdings" panose="05000000000000000000" pitchFamily="2" charset="2"/>
        <a:buChar char="§"/>
        <a:defRPr sz="2400">
          <a:solidFill>
            <a:schemeClr val="tx1"/>
          </a:solidFill>
          <a:latin typeface="+mn-lt"/>
        </a:defRPr>
      </a:lvl3pPr>
      <a:lvl4pPr marL="1600200" indent="-228600" algn="l" rtl="0" eaLnBrk="0" fontAlgn="base" hangingPunct="0">
        <a:spcBef>
          <a:spcPct val="20000"/>
        </a:spcBef>
        <a:spcAft>
          <a:spcPct val="0"/>
        </a:spcAft>
        <a:buClr>
          <a:srgbClr val="003399"/>
        </a:buClr>
        <a:buSzPct val="80000"/>
        <a:buFont typeface="Wingdings" panose="05000000000000000000" pitchFamily="2" charset="2"/>
        <a:buChar char="§"/>
        <a:defRPr sz="2400">
          <a:solidFill>
            <a:schemeClr val="tx1"/>
          </a:solidFill>
          <a:latin typeface="+mn-lt"/>
        </a:defRPr>
      </a:lvl4pPr>
      <a:lvl5pPr marL="2057400" indent="-228600" algn="l" rtl="0" eaLnBrk="0" fontAlgn="base" hangingPunct="0">
        <a:spcBef>
          <a:spcPct val="20000"/>
        </a:spcBef>
        <a:spcAft>
          <a:spcPct val="0"/>
        </a:spcAft>
        <a:buClr>
          <a:srgbClr val="003399"/>
        </a:buClr>
        <a:buSzPct val="70000"/>
        <a:buFont typeface="Wingdings" panose="05000000000000000000" pitchFamily="2" charset="2"/>
        <a:buChar char="§"/>
        <a:defRPr sz="2400">
          <a:solidFill>
            <a:schemeClr val="tx1"/>
          </a:solidFill>
          <a:latin typeface="+mn-lt"/>
        </a:defRPr>
      </a:lvl5pPr>
      <a:lvl6pPr marL="2514600" indent="-228600" algn="l" rtl="0" fontAlgn="base">
        <a:spcBef>
          <a:spcPct val="20000"/>
        </a:spcBef>
        <a:spcAft>
          <a:spcPct val="0"/>
        </a:spcAft>
        <a:buClr>
          <a:srgbClr val="003399"/>
        </a:buClr>
        <a:buSzPct val="70000"/>
        <a:buFont typeface="Wingdings" pitchFamily="2" charset="2"/>
        <a:buChar char="§"/>
        <a:defRPr sz="2400">
          <a:solidFill>
            <a:schemeClr val="tx1"/>
          </a:solidFill>
          <a:latin typeface="+mn-lt"/>
        </a:defRPr>
      </a:lvl6pPr>
      <a:lvl7pPr marL="2971800" indent="-228600" algn="l" rtl="0" fontAlgn="base">
        <a:spcBef>
          <a:spcPct val="20000"/>
        </a:spcBef>
        <a:spcAft>
          <a:spcPct val="0"/>
        </a:spcAft>
        <a:buClr>
          <a:srgbClr val="003399"/>
        </a:buClr>
        <a:buSzPct val="70000"/>
        <a:buFont typeface="Wingdings" pitchFamily="2" charset="2"/>
        <a:buChar char="§"/>
        <a:defRPr sz="2400">
          <a:solidFill>
            <a:schemeClr val="tx1"/>
          </a:solidFill>
          <a:latin typeface="+mn-lt"/>
        </a:defRPr>
      </a:lvl7pPr>
      <a:lvl8pPr marL="3429000" indent="-228600" algn="l" rtl="0" fontAlgn="base">
        <a:spcBef>
          <a:spcPct val="20000"/>
        </a:spcBef>
        <a:spcAft>
          <a:spcPct val="0"/>
        </a:spcAft>
        <a:buClr>
          <a:srgbClr val="003399"/>
        </a:buClr>
        <a:buSzPct val="70000"/>
        <a:buFont typeface="Wingdings" pitchFamily="2" charset="2"/>
        <a:buChar char="§"/>
        <a:defRPr sz="2400">
          <a:solidFill>
            <a:schemeClr val="tx1"/>
          </a:solidFill>
          <a:latin typeface="+mn-lt"/>
        </a:defRPr>
      </a:lvl8pPr>
      <a:lvl9pPr marL="3886200" indent="-228600" algn="l" rtl="0" fontAlgn="base">
        <a:spcBef>
          <a:spcPct val="20000"/>
        </a:spcBef>
        <a:spcAft>
          <a:spcPct val="0"/>
        </a:spcAft>
        <a:buClr>
          <a:srgbClr val="003399"/>
        </a:buClr>
        <a:buSzPct val="70000"/>
        <a:buFont typeface="Wingdings" pitchFamily="2" charset="2"/>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3.xml"/><Relationship Id="rId13" Type="http://schemas.openxmlformats.org/officeDocument/2006/relationships/diagramData" Target="../diagrams/data4.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17" Type="http://schemas.microsoft.com/office/2007/relationships/diagramDrawing" Target="../diagrams/drawing4.xml"/><Relationship Id="rId2" Type="http://schemas.openxmlformats.org/officeDocument/2006/relationships/notesSlide" Target="../notesSlides/notesSlide5.xml"/><Relationship Id="rId16" Type="http://schemas.openxmlformats.org/officeDocument/2006/relationships/diagramColors" Target="../diagrams/colors4.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5" Type="http://schemas.openxmlformats.org/officeDocument/2006/relationships/diagramQuickStyle" Target="../diagrams/quickStyle4.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 Id="rId1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Virginia </a:t>
            </a:r>
            <a:r>
              <a:rPr lang="en-US" dirty="0" err="1" smtClean="0"/>
              <a:t>nbs</a:t>
            </a:r>
            <a:r>
              <a:rPr lang="en-US" dirty="0" smtClean="0"/>
              <a:t> program experience</a:t>
            </a:r>
            <a:endParaRPr lang="en-US" dirty="0"/>
          </a:p>
        </p:txBody>
      </p:sp>
      <p:sp>
        <p:nvSpPr>
          <p:cNvPr id="5" name="Text Placeholder 4"/>
          <p:cNvSpPr>
            <a:spLocks noGrp="1"/>
          </p:cNvSpPr>
          <p:nvPr>
            <p:ph type="body" idx="1"/>
          </p:nvPr>
        </p:nvSpPr>
        <p:spPr>
          <a:xfrm>
            <a:off x="963084" y="4051728"/>
            <a:ext cx="10363200" cy="1500187"/>
          </a:xfrm>
        </p:spPr>
        <p:txBody>
          <a:bodyPr/>
          <a:lstStyle/>
          <a:p>
            <a:r>
              <a:rPr lang="en-US" dirty="0"/>
              <a:t>Tuesday </a:t>
            </a:r>
            <a:r>
              <a:rPr lang="en-US" dirty="0" smtClean="0"/>
              <a:t>September 14, 2021</a:t>
            </a:r>
            <a:endParaRPr lang="en-US" dirty="0"/>
          </a:p>
        </p:txBody>
      </p:sp>
    </p:spTree>
    <p:extLst>
      <p:ext uri="{BB962C8B-B14F-4D97-AF65-F5344CB8AC3E}">
        <p14:creationId xmlns:p14="http://schemas.microsoft.com/office/powerpoint/2010/main" val="21729822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043" y="551992"/>
            <a:ext cx="9753600" cy="655638"/>
          </a:xfrm>
        </p:spPr>
        <p:txBody>
          <a:bodyPr>
            <a:normAutofit/>
          </a:bodyPr>
          <a:lstStyle/>
          <a:p>
            <a:r>
              <a:rPr lang="en-US" dirty="0" smtClean="0"/>
              <a:t>Lessons Learned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Identify internal and external stakeholders</a:t>
            </a:r>
            <a:endParaRPr lang="en-US" dirty="0"/>
          </a:p>
          <a:p>
            <a:pPr>
              <a:buFont typeface="Arial" panose="020B0604020202020204" pitchFamily="34" charset="0"/>
              <a:buChar char="•"/>
            </a:pPr>
            <a:r>
              <a:rPr lang="en-US" dirty="0" smtClean="0"/>
              <a:t>Accommodate other programs/agency timeframes for implementation</a:t>
            </a:r>
          </a:p>
          <a:p>
            <a:pPr>
              <a:buFont typeface="Arial" panose="020B0604020202020204" pitchFamily="34" charset="0"/>
              <a:buChar char="•"/>
            </a:pPr>
            <a:r>
              <a:rPr lang="en-US" dirty="0" smtClean="0"/>
              <a:t>Coordinate training/communication</a:t>
            </a:r>
          </a:p>
        </p:txBody>
      </p:sp>
    </p:spTree>
    <p:extLst>
      <p:ext uri="{BB962C8B-B14F-4D97-AF65-F5344CB8AC3E}">
        <p14:creationId xmlns:p14="http://schemas.microsoft.com/office/powerpoint/2010/main" val="1779057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043" y="551992"/>
            <a:ext cx="9753600" cy="655638"/>
          </a:xfrm>
        </p:spPr>
        <p:txBody>
          <a:bodyPr>
            <a:normAutofit/>
          </a:bodyPr>
          <a:lstStyle/>
          <a:p>
            <a:r>
              <a:rPr lang="en-US" dirty="0" smtClean="0"/>
              <a:t>Future Projects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Automatic </a:t>
            </a:r>
            <a:r>
              <a:rPr lang="en-US" dirty="0" err="1" smtClean="0"/>
              <a:t>EBC</a:t>
            </a:r>
            <a:r>
              <a:rPr lang="en-US" dirty="0" smtClean="0"/>
              <a:t> Match for NBS-DBS</a:t>
            </a:r>
          </a:p>
          <a:p>
            <a:pPr lvl="1">
              <a:buFont typeface="Arial" panose="020B0604020202020204" pitchFamily="34" charset="0"/>
              <a:buChar char="•"/>
            </a:pPr>
            <a:r>
              <a:rPr lang="en-US" dirty="0" smtClean="0"/>
              <a:t>Ensure 1:1- all infants born have documented NBS</a:t>
            </a:r>
          </a:p>
          <a:p>
            <a:pPr lvl="1">
              <a:buFont typeface="Arial" panose="020B0604020202020204" pitchFamily="34" charset="0"/>
              <a:buChar char="•"/>
            </a:pPr>
            <a:r>
              <a:rPr lang="en-US" dirty="0" smtClean="0"/>
              <a:t>Challenges:	</a:t>
            </a:r>
          </a:p>
          <a:p>
            <a:pPr lvl="2">
              <a:buFont typeface="Arial" panose="020B0604020202020204" pitchFamily="34" charset="0"/>
              <a:buChar char="•"/>
            </a:pPr>
            <a:r>
              <a:rPr lang="en-US" dirty="0" smtClean="0"/>
              <a:t>Different agencies and technology</a:t>
            </a:r>
          </a:p>
          <a:p>
            <a:pPr lvl="2">
              <a:buFont typeface="Arial" panose="020B0604020202020204" pitchFamily="34" charset="0"/>
              <a:buChar char="•"/>
            </a:pPr>
            <a:r>
              <a:rPr lang="en-US" dirty="0" smtClean="0"/>
              <a:t>Potential fiscal impact </a:t>
            </a:r>
          </a:p>
        </p:txBody>
      </p:sp>
    </p:spTree>
    <p:extLst>
      <p:ext uri="{BB962C8B-B14F-4D97-AF65-F5344CB8AC3E}">
        <p14:creationId xmlns:p14="http://schemas.microsoft.com/office/powerpoint/2010/main" val="12004321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83801" y="3261274"/>
            <a:ext cx="10363200" cy="1362075"/>
          </a:xfrm>
        </p:spPr>
        <p:txBody>
          <a:bodyPr/>
          <a:lstStyle/>
          <a:p>
            <a:r>
              <a:rPr lang="en-US" altLang="en-US" u="sng" dirty="0" err="1" smtClean="0">
                <a:latin typeface="Copperplate Gothic Bold" panose="020E0705020206020404" pitchFamily="34" charset="0"/>
              </a:rPr>
              <a:t>VVESTS</a:t>
            </a:r>
            <a:endParaRPr lang="en-US" dirty="0"/>
          </a:p>
        </p:txBody>
      </p:sp>
      <p:sp>
        <p:nvSpPr>
          <p:cNvPr id="5" name="Text Placeholder 4"/>
          <p:cNvSpPr>
            <a:spLocks noGrp="1"/>
          </p:cNvSpPr>
          <p:nvPr>
            <p:ph type="body" idx="1"/>
          </p:nvPr>
        </p:nvSpPr>
        <p:spPr>
          <a:xfrm>
            <a:off x="1183801" y="3261274"/>
            <a:ext cx="10363200" cy="1500187"/>
          </a:xfrm>
        </p:spPr>
        <p:txBody>
          <a:bodyPr/>
          <a:lstStyle/>
          <a:p>
            <a:r>
              <a:rPr lang="en-US" altLang="en-US" dirty="0">
                <a:latin typeface="Copperplate Gothic Bold" panose="020E0705020206020404" pitchFamily="34" charset="0"/>
              </a:rPr>
              <a:t>Virginia Vital Events </a:t>
            </a:r>
            <a:r>
              <a:rPr lang="en-US" altLang="en-US" dirty="0" smtClean="0">
                <a:latin typeface="Copperplate Gothic Bold" panose="020E0705020206020404" pitchFamily="34" charset="0"/>
              </a:rPr>
              <a:t>and Screening </a:t>
            </a:r>
            <a:r>
              <a:rPr lang="en-US" altLang="en-US" dirty="0">
                <a:latin typeface="Copperplate Gothic Bold" panose="020E0705020206020404" pitchFamily="34" charset="0"/>
              </a:rPr>
              <a:t>Tracking </a:t>
            </a:r>
            <a:r>
              <a:rPr lang="en-US" altLang="en-US" dirty="0" smtClean="0">
                <a:latin typeface="Copperplate Gothic Bold" panose="020E0705020206020404" pitchFamily="34" charset="0"/>
              </a:rPr>
              <a:t>System</a:t>
            </a:r>
            <a:endParaRPr lang="en-US" altLang="en-US" dirty="0"/>
          </a:p>
          <a:p>
            <a:endParaRPr lang="en-US" altLang="en-US" dirty="0"/>
          </a:p>
        </p:txBody>
      </p:sp>
      <p:sp>
        <p:nvSpPr>
          <p:cNvPr id="6" name="Text Placeholder 4"/>
          <p:cNvSpPr txBox="1">
            <a:spLocks/>
          </p:cNvSpPr>
          <p:nvPr/>
        </p:nvSpPr>
        <p:spPr bwMode="auto">
          <a:xfrm>
            <a:off x="1094463" y="4761461"/>
            <a:ext cx="10363200" cy="15001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marL="0" indent="0" algn="l" rtl="0" fontAlgn="base">
              <a:spcBef>
                <a:spcPct val="20000"/>
              </a:spcBef>
              <a:spcAft>
                <a:spcPct val="0"/>
              </a:spcAft>
              <a:buNone/>
              <a:defRPr sz="2000">
                <a:solidFill>
                  <a:srgbClr val="4D4D4D"/>
                </a:solidFill>
                <a:latin typeface="+mn-lt"/>
                <a:ea typeface="+mn-ea"/>
                <a:cs typeface="+mn-cs"/>
              </a:defRPr>
            </a:lvl1pPr>
            <a:lvl2pPr marL="457200" indent="0" algn="l" rtl="0" fontAlgn="base">
              <a:spcBef>
                <a:spcPct val="20000"/>
              </a:spcBef>
              <a:spcAft>
                <a:spcPct val="0"/>
              </a:spcAft>
              <a:buNone/>
              <a:defRPr sz="1800">
                <a:solidFill>
                  <a:srgbClr val="777777"/>
                </a:solidFill>
                <a:latin typeface="+mn-lt"/>
              </a:defRPr>
            </a:lvl2pPr>
            <a:lvl3pPr marL="914400" indent="0" algn="l" rtl="0" fontAlgn="base">
              <a:spcBef>
                <a:spcPct val="20000"/>
              </a:spcBef>
              <a:spcAft>
                <a:spcPct val="0"/>
              </a:spcAft>
              <a:buNone/>
              <a:defRPr sz="1600">
                <a:solidFill>
                  <a:srgbClr val="777777"/>
                </a:solidFill>
                <a:latin typeface="+mn-lt"/>
              </a:defRPr>
            </a:lvl3pPr>
            <a:lvl4pPr marL="1371600" indent="0" algn="l" rtl="0" fontAlgn="base">
              <a:spcBef>
                <a:spcPct val="20000"/>
              </a:spcBef>
              <a:spcAft>
                <a:spcPct val="0"/>
              </a:spcAft>
              <a:buNone/>
              <a:defRPr sz="1400">
                <a:solidFill>
                  <a:srgbClr val="777777"/>
                </a:solidFill>
                <a:latin typeface="+mn-lt"/>
              </a:defRPr>
            </a:lvl4pPr>
            <a:lvl5pPr marL="1828800" indent="0" algn="l" rtl="0" fontAlgn="base">
              <a:spcBef>
                <a:spcPct val="20000"/>
              </a:spcBef>
              <a:spcAft>
                <a:spcPct val="0"/>
              </a:spcAft>
              <a:buNone/>
              <a:defRPr sz="1400">
                <a:solidFill>
                  <a:srgbClr val="777777"/>
                </a:solidFill>
                <a:latin typeface="+mn-lt"/>
              </a:defRPr>
            </a:lvl5pPr>
            <a:lvl6pPr marL="2286000" indent="0" algn="l" rtl="0" fontAlgn="base">
              <a:spcBef>
                <a:spcPct val="20000"/>
              </a:spcBef>
              <a:spcAft>
                <a:spcPct val="0"/>
              </a:spcAft>
              <a:buNone/>
              <a:defRPr sz="1400">
                <a:solidFill>
                  <a:srgbClr val="777777"/>
                </a:solidFill>
                <a:latin typeface="+mn-lt"/>
              </a:defRPr>
            </a:lvl6pPr>
            <a:lvl7pPr marL="2743200" indent="0" algn="l" rtl="0" fontAlgn="base">
              <a:spcBef>
                <a:spcPct val="20000"/>
              </a:spcBef>
              <a:spcAft>
                <a:spcPct val="0"/>
              </a:spcAft>
              <a:buNone/>
              <a:defRPr sz="1400">
                <a:solidFill>
                  <a:srgbClr val="777777"/>
                </a:solidFill>
                <a:latin typeface="+mn-lt"/>
              </a:defRPr>
            </a:lvl7pPr>
            <a:lvl8pPr marL="3200400" indent="0" algn="l" rtl="0" fontAlgn="base">
              <a:spcBef>
                <a:spcPct val="20000"/>
              </a:spcBef>
              <a:spcAft>
                <a:spcPct val="0"/>
              </a:spcAft>
              <a:buNone/>
              <a:defRPr sz="1400">
                <a:solidFill>
                  <a:srgbClr val="777777"/>
                </a:solidFill>
                <a:latin typeface="+mn-lt"/>
              </a:defRPr>
            </a:lvl8pPr>
            <a:lvl9pPr marL="3657600" indent="0" algn="l" rtl="0" fontAlgn="base">
              <a:spcBef>
                <a:spcPct val="20000"/>
              </a:spcBef>
              <a:spcAft>
                <a:spcPct val="0"/>
              </a:spcAft>
              <a:buNone/>
              <a:defRPr sz="1400">
                <a:solidFill>
                  <a:srgbClr val="777777"/>
                </a:solidFill>
                <a:latin typeface="+mn-lt"/>
              </a:defRPr>
            </a:lvl9pPr>
          </a:lstStyle>
          <a:p>
            <a:endParaRPr lang="en-US" altLang="en-US" kern="0" dirty="0"/>
          </a:p>
        </p:txBody>
      </p:sp>
    </p:spTree>
    <p:extLst>
      <p:ext uri="{BB962C8B-B14F-4D97-AF65-F5344CB8AC3E}">
        <p14:creationId xmlns:p14="http://schemas.microsoft.com/office/powerpoint/2010/main" val="11552620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en-US" smtClean="0"/>
              <a:t>A Quick Introduction to VVESTS</a:t>
            </a:r>
          </a:p>
        </p:txBody>
      </p:sp>
      <p:sp>
        <p:nvSpPr>
          <p:cNvPr id="5123" name="Content Placeholder 2"/>
          <p:cNvSpPr>
            <a:spLocks noGrp="1"/>
          </p:cNvSpPr>
          <p:nvPr>
            <p:ph idx="1"/>
          </p:nvPr>
        </p:nvSpPr>
        <p:spPr/>
        <p:txBody>
          <a:bodyPr/>
          <a:lstStyle/>
          <a:p>
            <a:pPr>
              <a:buFontTx/>
              <a:buChar char="•"/>
            </a:pPr>
            <a:r>
              <a:rPr lang="en-US" altLang="en-US" sz="1800"/>
              <a:t> VVESTS enables authorized users to register and manage vital events and infant screenings via a secure, web-based environment</a:t>
            </a:r>
          </a:p>
          <a:p>
            <a:pPr>
              <a:buFontTx/>
              <a:buChar char="•"/>
            </a:pPr>
            <a:r>
              <a:rPr lang="en-US" altLang="en-US" sz="1800"/>
              <a:t> A Suite of Applications serving multiple user groups across Virginia</a:t>
            </a:r>
          </a:p>
          <a:p>
            <a:pPr>
              <a:buFont typeface="Wingdings" panose="05000000000000000000" pitchFamily="2" charset="2"/>
              <a:buChar char="q"/>
            </a:pPr>
            <a:r>
              <a:rPr lang="en-US" altLang="en-US" sz="1800">
                <a:latin typeface="Tahoma" panose="020B0604030504040204" pitchFamily="34" charset="0"/>
              </a:rPr>
              <a:t>Used by Facilities across the Commonwealth to record and recall </a:t>
            </a:r>
          </a:p>
          <a:p>
            <a:pPr lvl="1">
              <a:buFont typeface="Wingdings" panose="05000000000000000000" pitchFamily="2" charset="2"/>
              <a:buChar char="q"/>
            </a:pPr>
            <a:r>
              <a:rPr lang="en-US" altLang="en-US" sz="1800">
                <a:latin typeface="Tahoma" panose="020B0604030504040204" pitchFamily="34" charset="0"/>
              </a:rPr>
              <a:t> Vital events</a:t>
            </a:r>
          </a:p>
          <a:p>
            <a:pPr lvl="1">
              <a:buFont typeface="Wingdings" panose="05000000000000000000" pitchFamily="2" charset="2"/>
              <a:buChar char="q"/>
            </a:pPr>
            <a:r>
              <a:rPr lang="en-US" altLang="en-US" sz="1800">
                <a:latin typeface="Tahoma" panose="020B0604030504040204" pitchFamily="34" charset="0"/>
              </a:rPr>
              <a:t> Newborn hearing screenings</a:t>
            </a:r>
          </a:p>
          <a:p>
            <a:pPr lvl="1">
              <a:buFont typeface="Wingdings" panose="05000000000000000000" pitchFamily="2" charset="2"/>
              <a:buChar char="q"/>
            </a:pPr>
            <a:r>
              <a:rPr lang="en-US" altLang="en-US" sz="1800">
                <a:latin typeface="Tahoma" panose="020B0604030504040204" pitchFamily="34" charset="0"/>
              </a:rPr>
              <a:t> VaCARES screenings</a:t>
            </a:r>
          </a:p>
          <a:p>
            <a:pPr marL="1371600" lvl="3" indent="0">
              <a:buNone/>
            </a:pPr>
            <a:r>
              <a:rPr lang="en-US" altLang="en-US" sz="1400"/>
              <a:t>The Virginia Congenital Anomalies Reporting and Education System (VaCARES) is a registry of children under age two with birth defects.</a:t>
            </a:r>
            <a:endParaRPr lang="en-US" altLang="en-US" sz="1400">
              <a:latin typeface="Tahoma" panose="020B0604030504040204" pitchFamily="34" charset="0"/>
            </a:endParaRPr>
          </a:p>
          <a:p>
            <a:endParaRPr lang="en-US" altLang="en-US" smtClean="0">
              <a:latin typeface="Tahoma" panose="020B0604030504040204" pitchFamily="34" charset="0"/>
            </a:endParaRPr>
          </a:p>
          <a:p>
            <a:pPr>
              <a:buFontTx/>
              <a:buChar char="•"/>
            </a:pPr>
            <a:endParaRPr lang="en-US" altLang="en-US" smtClean="0"/>
          </a:p>
        </p:txBody>
      </p:sp>
    </p:spTree>
    <p:extLst>
      <p:ext uri="{BB962C8B-B14F-4D97-AF65-F5344CB8AC3E}">
        <p14:creationId xmlns:p14="http://schemas.microsoft.com/office/powerpoint/2010/main" val="30263974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smtClean="0"/>
              <a:t>VVESTS - Stakeholders </a:t>
            </a:r>
          </a:p>
        </p:txBody>
      </p:sp>
      <p:sp>
        <p:nvSpPr>
          <p:cNvPr id="6147" name="Content Placeholder 2"/>
          <p:cNvSpPr>
            <a:spLocks noGrp="1"/>
          </p:cNvSpPr>
          <p:nvPr>
            <p:ph idx="1"/>
          </p:nvPr>
        </p:nvSpPr>
        <p:spPr/>
        <p:txBody>
          <a:bodyPr/>
          <a:lstStyle/>
          <a:p>
            <a:pPr>
              <a:buFont typeface="Wingdings" panose="05000000000000000000" pitchFamily="2" charset="2"/>
              <a:buChar char="q"/>
            </a:pPr>
            <a:r>
              <a:rPr lang="en-US" altLang="en-US" sz="1800">
                <a:latin typeface="Tahoma" panose="020B0604030504040204" pitchFamily="34" charset="0"/>
              </a:rPr>
              <a:t>Office of Vital Records – OVR</a:t>
            </a:r>
          </a:p>
          <a:p>
            <a:pPr>
              <a:buFont typeface="Wingdings" panose="05000000000000000000" pitchFamily="2" charset="2"/>
              <a:buChar char="q"/>
            </a:pPr>
            <a:r>
              <a:rPr lang="en-US" altLang="en-US" sz="1800">
                <a:latin typeface="Tahoma" panose="020B0604030504040204" pitchFamily="34" charset="0"/>
              </a:rPr>
              <a:t>Division of Health Statistics</a:t>
            </a:r>
          </a:p>
          <a:p>
            <a:pPr>
              <a:buFont typeface="Wingdings" panose="05000000000000000000" pitchFamily="2" charset="2"/>
              <a:buChar char="q"/>
            </a:pPr>
            <a:r>
              <a:rPr lang="en-US" altLang="en-US" sz="1800">
                <a:latin typeface="Tahoma" panose="020B0604030504040204" pitchFamily="34" charset="0"/>
              </a:rPr>
              <a:t>Office of Family Health Services - OFHS</a:t>
            </a:r>
          </a:p>
          <a:p>
            <a:pPr>
              <a:buFont typeface="Wingdings" panose="05000000000000000000" pitchFamily="2" charset="2"/>
              <a:buChar char="q"/>
            </a:pPr>
            <a:r>
              <a:rPr lang="en-US" altLang="en-US" sz="1800">
                <a:latin typeface="Tahoma" panose="020B0604030504040204" pitchFamily="34" charset="0"/>
              </a:rPr>
              <a:t>Birth Registrars at the Birthing Facilities</a:t>
            </a:r>
          </a:p>
          <a:p>
            <a:pPr>
              <a:buFont typeface="Wingdings" panose="05000000000000000000" pitchFamily="2" charset="2"/>
              <a:buChar char="q"/>
            </a:pPr>
            <a:r>
              <a:rPr lang="en-US" altLang="en-US" sz="1800">
                <a:latin typeface="Tahoma" panose="020B0604030504040204" pitchFamily="34" charset="0"/>
              </a:rPr>
              <a:t>Local HD and Medical Examiners offices</a:t>
            </a:r>
          </a:p>
          <a:p>
            <a:pPr>
              <a:buFont typeface="Wingdings" panose="05000000000000000000" pitchFamily="2" charset="2"/>
              <a:buChar char="q"/>
            </a:pPr>
            <a:r>
              <a:rPr lang="en-US" altLang="en-US" sz="1800">
                <a:latin typeface="Tahoma" panose="020B0604030504040204" pitchFamily="34" charset="0"/>
              </a:rPr>
              <a:t>Hospitals, Funeral homes, doctors offices etc.</a:t>
            </a:r>
          </a:p>
          <a:p>
            <a:pPr>
              <a:buFont typeface="Wingdings" panose="05000000000000000000" pitchFamily="2" charset="2"/>
              <a:buChar char="q"/>
            </a:pPr>
            <a:r>
              <a:rPr lang="en-US" altLang="en-US" sz="1800">
                <a:latin typeface="Tahoma" panose="020B0604030504040204" pitchFamily="34" charset="0"/>
              </a:rPr>
              <a:t>Various VA state agencies</a:t>
            </a:r>
          </a:p>
          <a:p>
            <a:pPr>
              <a:buFont typeface="Wingdings" panose="05000000000000000000" pitchFamily="2" charset="2"/>
              <a:buChar char="q"/>
            </a:pPr>
            <a:r>
              <a:rPr lang="en-US" altLang="en-US" sz="1800">
                <a:latin typeface="Tahoma" panose="020B0604030504040204" pitchFamily="34" charset="0"/>
              </a:rPr>
              <a:t>Audiology Facility staff</a:t>
            </a:r>
          </a:p>
          <a:p>
            <a:pPr>
              <a:buFont typeface="Wingdings" panose="05000000000000000000" pitchFamily="2" charset="2"/>
              <a:buChar char="q"/>
            </a:pPr>
            <a:r>
              <a:rPr lang="en-US" altLang="en-US" sz="1800">
                <a:latin typeface="Tahoma" panose="020B0604030504040204" pitchFamily="34" charset="0"/>
              </a:rPr>
              <a:t>Rescreeners</a:t>
            </a:r>
          </a:p>
          <a:p>
            <a:pPr>
              <a:buFont typeface="Wingdings" panose="05000000000000000000" pitchFamily="2" charset="2"/>
              <a:buChar char="q"/>
            </a:pPr>
            <a:r>
              <a:rPr lang="en-US" altLang="en-US" sz="1800">
                <a:latin typeface="Tahoma" panose="020B0604030504040204" pitchFamily="34" charset="0"/>
              </a:rPr>
              <a:t>Early Intervention facilities</a:t>
            </a:r>
          </a:p>
          <a:p>
            <a:pPr>
              <a:buFont typeface="Wingdings" panose="05000000000000000000" pitchFamily="2" charset="2"/>
              <a:buChar char="q"/>
            </a:pPr>
            <a:r>
              <a:rPr lang="en-US" altLang="en-US" sz="1800">
                <a:latin typeface="Tahoma" panose="020B0604030504040204" pitchFamily="34" charset="0"/>
              </a:rPr>
              <a:t>Child Hearing Screening Coordinators at the hospitals</a:t>
            </a:r>
          </a:p>
          <a:p>
            <a:pPr>
              <a:buFont typeface="Wingdings" panose="05000000000000000000" pitchFamily="2" charset="2"/>
              <a:buChar char="q"/>
            </a:pPr>
            <a:r>
              <a:rPr lang="en-US" altLang="en-US" sz="1800">
                <a:latin typeface="Tahoma" panose="020B0604030504040204" pitchFamily="34" charset="0"/>
              </a:rPr>
              <a:t>VaCARES users at hospitals</a:t>
            </a:r>
          </a:p>
          <a:p>
            <a:endParaRPr lang="en-US" altLang="en-US" sz="1800"/>
          </a:p>
        </p:txBody>
      </p:sp>
    </p:spTree>
    <p:extLst>
      <p:ext uri="{BB962C8B-B14F-4D97-AF65-F5344CB8AC3E}">
        <p14:creationId xmlns:p14="http://schemas.microsoft.com/office/powerpoint/2010/main" val="32657780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z="2000"/>
              <a:t>Virginia Infant Screening and Infant Tracking System (VISITS)</a:t>
            </a:r>
          </a:p>
        </p:txBody>
      </p:sp>
      <p:sp>
        <p:nvSpPr>
          <p:cNvPr id="3" name="Content Placeholder 2"/>
          <p:cNvSpPr>
            <a:spLocks noGrp="1"/>
          </p:cNvSpPr>
          <p:nvPr>
            <p:ph idx="1"/>
          </p:nvPr>
        </p:nvSpPr>
        <p:spPr/>
        <p:txBody>
          <a:bodyPr/>
          <a:lstStyle/>
          <a:p>
            <a:pPr>
              <a:defRPr/>
            </a:pPr>
            <a:r>
              <a:rPr lang="en-US" sz="1600" dirty="0"/>
              <a:t> VISITS supports:</a:t>
            </a:r>
          </a:p>
          <a:p>
            <a:pPr>
              <a:buFont typeface="Arial" panose="020B0604020202020204" pitchFamily="34" charset="0"/>
              <a:buChar char="•"/>
              <a:defRPr/>
            </a:pPr>
            <a:r>
              <a:rPr lang="en-US" sz="1400" dirty="0"/>
              <a:t>Virginia Congenital Anomalies Reporting and Education System (</a:t>
            </a:r>
            <a:r>
              <a:rPr lang="en-US" sz="1400" dirty="0" err="1"/>
              <a:t>VaCARES</a:t>
            </a:r>
            <a:r>
              <a:rPr lang="en-US" sz="1400" dirty="0"/>
              <a:t>)</a:t>
            </a:r>
          </a:p>
          <a:p>
            <a:pPr>
              <a:buFont typeface="Arial" panose="020B0604020202020204" pitchFamily="34" charset="0"/>
              <a:buChar char="•"/>
              <a:defRPr/>
            </a:pPr>
            <a:endParaRPr lang="en-US" sz="1400" dirty="0"/>
          </a:p>
          <a:p>
            <a:pPr>
              <a:buFont typeface="Arial" panose="020B0604020202020204" pitchFamily="34" charset="0"/>
              <a:buChar char="•"/>
              <a:defRPr/>
            </a:pPr>
            <a:r>
              <a:rPr lang="en-US" sz="1400" dirty="0"/>
              <a:t>Virginia Early Hearing Detection and Intervention Program (VEHDI)</a:t>
            </a:r>
          </a:p>
          <a:p>
            <a:pPr>
              <a:buFont typeface="Arial" panose="020B0604020202020204" pitchFamily="34" charset="0"/>
              <a:buChar char="•"/>
              <a:defRPr/>
            </a:pPr>
            <a:endParaRPr lang="en-US" sz="1400" dirty="0"/>
          </a:p>
          <a:p>
            <a:pPr>
              <a:buFont typeface="Arial" panose="020B0604020202020204" pitchFamily="34" charset="0"/>
              <a:buChar char="•"/>
              <a:defRPr/>
            </a:pPr>
            <a:r>
              <a:rPr lang="en-US" sz="1600" dirty="0"/>
              <a:t>VISITS was integrated with VVESTS during 2010 in order to improve Data collection</a:t>
            </a:r>
          </a:p>
          <a:p>
            <a:pPr marL="0" indent="0">
              <a:defRPr/>
            </a:pPr>
            <a:r>
              <a:rPr lang="en-US" sz="1600" dirty="0"/>
              <a:t>And Security aspect. It enables to </a:t>
            </a:r>
          </a:p>
          <a:p>
            <a:pPr lvl="1">
              <a:buFont typeface="Arial" panose="020B0604020202020204" pitchFamily="34" charset="0"/>
              <a:buChar char="•"/>
              <a:defRPr/>
            </a:pPr>
            <a:r>
              <a:rPr lang="en-US" sz="1400" dirty="0"/>
              <a:t>Collect complete and integrated infant and child health information to improve: </a:t>
            </a:r>
          </a:p>
          <a:p>
            <a:pPr lvl="2">
              <a:buFont typeface="Arial" panose="020B0604020202020204" pitchFamily="34" charset="0"/>
              <a:buChar char="•"/>
              <a:defRPr/>
            </a:pPr>
            <a:r>
              <a:rPr lang="en-US" sz="1400" dirty="0"/>
              <a:t>Early identification and treatment </a:t>
            </a:r>
          </a:p>
          <a:p>
            <a:pPr lvl="2">
              <a:buFont typeface="Arial" panose="020B0604020202020204" pitchFamily="34" charset="0"/>
              <a:buChar char="•"/>
              <a:defRPr/>
            </a:pPr>
            <a:r>
              <a:rPr lang="en-US" sz="1400" dirty="0"/>
              <a:t>Follow up activities </a:t>
            </a:r>
          </a:p>
          <a:p>
            <a:pPr lvl="2">
              <a:buFont typeface="Arial" panose="020B0604020202020204" pitchFamily="34" charset="0"/>
              <a:buChar char="•"/>
              <a:defRPr/>
            </a:pPr>
            <a:r>
              <a:rPr lang="en-US" sz="1400" dirty="0"/>
              <a:t>Coordination of care and referrals </a:t>
            </a:r>
          </a:p>
          <a:p>
            <a:pPr lvl="2">
              <a:buFont typeface="Arial" panose="020B0604020202020204" pitchFamily="34" charset="0"/>
              <a:buChar char="•"/>
              <a:defRPr/>
            </a:pPr>
            <a:r>
              <a:rPr lang="en-US" sz="1400" dirty="0"/>
              <a:t>Surveillance activities mandated by federal and state law</a:t>
            </a:r>
          </a:p>
          <a:p>
            <a:pPr lvl="2">
              <a:buFont typeface="Arial" panose="020B0604020202020204" pitchFamily="34" charset="0"/>
              <a:buChar char="•"/>
              <a:defRPr/>
            </a:pPr>
            <a:r>
              <a:rPr lang="en-US" sz="1400" dirty="0"/>
              <a:t>Grant reporting requirements</a:t>
            </a:r>
          </a:p>
          <a:p>
            <a:pPr lvl="2">
              <a:buFont typeface="Arial" panose="020B0604020202020204" pitchFamily="34" charset="0"/>
              <a:buChar char="•"/>
              <a:defRPr/>
            </a:pPr>
            <a:r>
              <a:rPr lang="en-US" sz="1400" dirty="0"/>
              <a:t>Data sharing enables data collected in one Systems by a Facility staff is made possible to the other System to other Facility Staffs/Stakeholders with authorized access.</a:t>
            </a:r>
          </a:p>
          <a:p>
            <a:pPr lvl="2">
              <a:buFont typeface="Arial" panose="020B0604020202020204" pitchFamily="34" charset="0"/>
              <a:buChar char="•"/>
              <a:defRPr/>
            </a:pPr>
            <a:endParaRPr lang="en-US" sz="1600" dirty="0"/>
          </a:p>
          <a:p>
            <a:pPr>
              <a:defRPr/>
            </a:pPr>
            <a:endParaRPr lang="en-US" sz="1600" dirty="0"/>
          </a:p>
        </p:txBody>
      </p:sp>
    </p:spTree>
    <p:extLst>
      <p:ext uri="{BB962C8B-B14F-4D97-AF65-F5344CB8AC3E}">
        <p14:creationId xmlns:p14="http://schemas.microsoft.com/office/powerpoint/2010/main" val="41426502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External Interfaces</a:t>
            </a:r>
          </a:p>
        </p:txBody>
      </p:sp>
      <p:sp>
        <p:nvSpPr>
          <p:cNvPr id="3" name="Content Placeholder 2"/>
          <p:cNvSpPr>
            <a:spLocks noGrp="1"/>
          </p:cNvSpPr>
          <p:nvPr>
            <p:ph idx="1"/>
          </p:nvPr>
        </p:nvSpPr>
        <p:spPr/>
        <p:txBody>
          <a:bodyPr/>
          <a:lstStyle/>
          <a:p>
            <a:pPr>
              <a:buFont typeface="Wingdings" panose="05000000000000000000" pitchFamily="2" charset="2"/>
              <a:buChar char="q"/>
              <a:defRPr/>
            </a:pPr>
            <a:r>
              <a:rPr lang="en-US" altLang="en-US" sz="1400" dirty="0">
                <a:latin typeface="Tahoma" panose="020B0604030504040204" pitchFamily="34" charset="0"/>
              </a:rPr>
              <a:t>State &amp; federal agencies; and divisions within VDH receive data in a more timely and more accurate fashion – for example </a:t>
            </a:r>
          </a:p>
          <a:p>
            <a:pPr lvl="1">
              <a:buFont typeface="Wingdings" panose="05000000000000000000" pitchFamily="2" charset="2"/>
              <a:buChar char="q"/>
              <a:defRPr/>
            </a:pPr>
            <a:r>
              <a:rPr lang="en-US" altLang="en-US" sz="1400" dirty="0">
                <a:latin typeface="Tahoma" panose="020B0604030504040204" pitchFamily="34" charset="0"/>
              </a:rPr>
              <a:t> Data is transmitted from the VVESTS module to CDC on a daily basis</a:t>
            </a:r>
          </a:p>
          <a:p>
            <a:pPr lvl="1">
              <a:buFont typeface="Wingdings" panose="05000000000000000000" pitchFamily="2" charset="2"/>
              <a:buChar char="q"/>
              <a:defRPr/>
            </a:pPr>
            <a:r>
              <a:rPr lang="en-US" altLang="en-US" sz="1400" dirty="0">
                <a:latin typeface="Tahoma" panose="020B0604030504040204" pitchFamily="34" charset="0"/>
              </a:rPr>
              <a:t>Child Screening information is exchanged between </a:t>
            </a:r>
            <a:r>
              <a:rPr lang="en-US" altLang="en-US" sz="1400" u="sng" dirty="0">
                <a:latin typeface="Tahoma" panose="020B0604030504040204" pitchFamily="34" charset="0"/>
              </a:rPr>
              <a:t>Virginia Division of Consolidated Laboratory Services (DCLS)</a:t>
            </a:r>
            <a:r>
              <a:rPr lang="en-US" altLang="en-US" sz="1400" dirty="0">
                <a:latin typeface="Tahoma" panose="020B0604030504040204" pitchFamily="34" charset="0"/>
              </a:rPr>
              <a:t> for Cytomegalovirus (CMV)</a:t>
            </a:r>
          </a:p>
          <a:p>
            <a:pPr lvl="1">
              <a:buFont typeface="Wingdings" panose="05000000000000000000" pitchFamily="2" charset="2"/>
              <a:buChar char="q"/>
              <a:defRPr/>
            </a:pPr>
            <a:r>
              <a:rPr lang="en-US" sz="1400" dirty="0">
                <a:latin typeface="Tahoma" panose="020B0604030504040204" pitchFamily="34" charset="0"/>
              </a:rPr>
              <a:t>Vital Events information is Exchanged between VDH and DMV </a:t>
            </a:r>
            <a:endParaRPr lang="en-US" sz="1400" dirty="0"/>
          </a:p>
          <a:p>
            <a:pPr lvl="1">
              <a:buFont typeface="Wingdings" panose="05000000000000000000" pitchFamily="2" charset="2"/>
              <a:buChar char="q"/>
              <a:defRPr/>
            </a:pPr>
            <a:r>
              <a:rPr lang="en-US" altLang="en-US" sz="1400" dirty="0">
                <a:latin typeface="Tahoma" panose="020B0604030504040204" pitchFamily="34" charset="0"/>
              </a:rPr>
              <a:t>Data is transmitted to the Division of Health Statistics</a:t>
            </a:r>
          </a:p>
          <a:p>
            <a:pPr lvl="1">
              <a:buFont typeface="Wingdings" panose="05000000000000000000" pitchFamily="2" charset="2"/>
              <a:buChar char="q"/>
              <a:defRPr/>
            </a:pPr>
            <a:r>
              <a:rPr lang="en-US" altLang="en-US" sz="1400" dirty="0">
                <a:latin typeface="Tahoma" panose="020B0604030504040204" pitchFamily="34" charset="0"/>
              </a:rPr>
              <a:t>Data is verified by the Department of Social Services (DSS) for the appropriate management of benefits to the citizens</a:t>
            </a:r>
          </a:p>
          <a:p>
            <a:pPr lvl="1">
              <a:buFont typeface="Wingdings" panose="05000000000000000000" pitchFamily="2" charset="2"/>
              <a:buChar char="q"/>
              <a:defRPr/>
            </a:pPr>
            <a:r>
              <a:rPr lang="en-US" altLang="en-US" sz="1400" dirty="0">
                <a:latin typeface="Tahoma" panose="020B0604030504040204" pitchFamily="34" charset="0"/>
              </a:rPr>
              <a:t>The system transmits paternity information to DSS</a:t>
            </a:r>
          </a:p>
          <a:p>
            <a:pPr lvl="1">
              <a:buFont typeface="Wingdings" panose="05000000000000000000" pitchFamily="2" charset="2"/>
              <a:buChar char="q"/>
              <a:defRPr/>
            </a:pPr>
            <a:r>
              <a:rPr lang="en-US" altLang="en-US" sz="1400" dirty="0">
                <a:latin typeface="Tahoma" panose="020B0604030504040204" pitchFamily="34" charset="0"/>
              </a:rPr>
              <a:t>Data is transmitted to the Social Security Administration (SSA) electronically</a:t>
            </a:r>
          </a:p>
          <a:p>
            <a:pPr lvl="1">
              <a:buFont typeface="Wingdings" panose="05000000000000000000" pitchFamily="2" charset="2"/>
              <a:buChar char="q"/>
              <a:defRPr/>
            </a:pPr>
            <a:r>
              <a:rPr lang="en-US" altLang="en-US" sz="1400" dirty="0">
                <a:latin typeface="Tahoma" panose="020B0604030504040204" pitchFamily="34" charset="0"/>
              </a:rPr>
              <a:t>The system makes referrals to the Child Care Connection-System Users Network (CCC-SUN)</a:t>
            </a:r>
          </a:p>
          <a:p>
            <a:pPr marL="457200" lvl="1" indent="0">
              <a:buNone/>
              <a:defRPr/>
            </a:pPr>
            <a:endParaRPr lang="en-US" altLang="en-US" sz="1400" dirty="0">
              <a:latin typeface="Tahoma" panose="020B0604030504040204" pitchFamily="34" charset="0"/>
            </a:endParaRPr>
          </a:p>
          <a:p>
            <a:pPr marL="57150" indent="0">
              <a:defRPr/>
            </a:pPr>
            <a:r>
              <a:rPr lang="en-US" altLang="en-US" sz="1400" dirty="0">
                <a:latin typeface="Tahoma" panose="020B0604030504040204" pitchFamily="34" charset="0"/>
              </a:rPr>
              <a:t>All Data exchanges abide by the </a:t>
            </a:r>
            <a:r>
              <a:rPr lang="en-US" altLang="en-US" sz="1400" dirty="0">
                <a:solidFill>
                  <a:srgbClr val="0033CC"/>
                </a:solidFill>
                <a:latin typeface="Tahoma" panose="020B0604030504040204" pitchFamily="34" charset="0"/>
              </a:rPr>
              <a:t>Code of Virginia</a:t>
            </a:r>
            <a:endParaRPr lang="en-US" altLang="en-US" sz="1400" dirty="0">
              <a:latin typeface="Tahoma" panose="020B0604030504040204" pitchFamily="34" charset="0"/>
            </a:endParaRPr>
          </a:p>
        </p:txBody>
      </p:sp>
    </p:spTree>
    <p:extLst>
      <p:ext uri="{BB962C8B-B14F-4D97-AF65-F5344CB8AC3E}">
        <p14:creationId xmlns:p14="http://schemas.microsoft.com/office/powerpoint/2010/main" val="12917715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smtClean="0"/>
              <a:t>HISTORY</a:t>
            </a:r>
          </a:p>
        </p:txBody>
      </p:sp>
      <p:sp>
        <p:nvSpPr>
          <p:cNvPr id="9219" name="Content Placeholder 2"/>
          <p:cNvSpPr>
            <a:spLocks noGrp="1"/>
          </p:cNvSpPr>
          <p:nvPr>
            <p:ph idx="1"/>
          </p:nvPr>
        </p:nvSpPr>
        <p:spPr/>
        <p:txBody>
          <a:bodyPr/>
          <a:lstStyle/>
          <a:p>
            <a:pPr>
              <a:buFont typeface="Wingdings" panose="05000000000000000000" pitchFamily="2" charset="2"/>
              <a:buChar char="q"/>
            </a:pPr>
            <a:r>
              <a:rPr lang="en-US" altLang="en-US" sz="1600">
                <a:latin typeface="Tahoma" panose="020B0604030504040204" pitchFamily="34" charset="0"/>
              </a:rPr>
              <a:t>VVESTS used by more than one business unit</a:t>
            </a:r>
          </a:p>
          <a:p>
            <a:pPr>
              <a:buFont typeface="Wingdings" panose="05000000000000000000" pitchFamily="2" charset="2"/>
              <a:buChar char="q"/>
            </a:pPr>
            <a:endParaRPr lang="en-US" altLang="en-US" sz="1600">
              <a:latin typeface="Tahoma" panose="020B0604030504040204" pitchFamily="34" charset="0"/>
            </a:endParaRPr>
          </a:p>
          <a:p>
            <a:pPr>
              <a:buFont typeface="Wingdings" panose="05000000000000000000" pitchFamily="2" charset="2"/>
              <a:buChar char="q"/>
            </a:pPr>
            <a:r>
              <a:rPr lang="en-US" altLang="en-US" sz="1600">
                <a:latin typeface="Tahoma" panose="020B0604030504040204" pitchFamily="34" charset="0"/>
              </a:rPr>
              <a:t>Originally, EBC and VISITS envisioned to be separate systems</a:t>
            </a:r>
          </a:p>
          <a:p>
            <a:pPr>
              <a:buFont typeface="Wingdings" panose="05000000000000000000" pitchFamily="2" charset="2"/>
              <a:buChar char="q"/>
            </a:pPr>
            <a:endParaRPr lang="en-US" altLang="en-US" sz="1600">
              <a:latin typeface="Tahoma" panose="020B0604030504040204" pitchFamily="34" charset="0"/>
            </a:endParaRPr>
          </a:p>
          <a:p>
            <a:pPr>
              <a:buFont typeface="Wingdings" panose="05000000000000000000" pitchFamily="2" charset="2"/>
              <a:buChar char="q"/>
            </a:pPr>
            <a:r>
              <a:rPr lang="en-US" altLang="en-US" sz="1600">
                <a:latin typeface="Tahoma" panose="020B0604030504040204" pitchFamily="34" charset="0"/>
              </a:rPr>
              <a:t>OIM proposed the “One Record Per Resident” concept</a:t>
            </a:r>
          </a:p>
          <a:p>
            <a:pPr>
              <a:buFont typeface="Wingdings" panose="05000000000000000000" pitchFamily="2" charset="2"/>
              <a:buChar char="q"/>
            </a:pPr>
            <a:endParaRPr lang="en-US" altLang="en-US" sz="1600">
              <a:latin typeface="Tahoma" panose="020B0604030504040204" pitchFamily="34" charset="0"/>
            </a:endParaRPr>
          </a:p>
          <a:p>
            <a:pPr>
              <a:buFont typeface="Wingdings" panose="05000000000000000000" pitchFamily="2" charset="2"/>
              <a:buChar char="q"/>
            </a:pPr>
            <a:r>
              <a:rPr lang="en-US" altLang="en-US" sz="1600">
                <a:latin typeface="Tahoma" panose="020B0604030504040204" pitchFamily="34" charset="0"/>
              </a:rPr>
              <a:t>All business units; made a cumulative effort to make it happen</a:t>
            </a:r>
          </a:p>
          <a:p>
            <a:pPr>
              <a:buFont typeface="Wingdings" panose="05000000000000000000" pitchFamily="2" charset="2"/>
              <a:buChar char="q"/>
            </a:pPr>
            <a:endParaRPr lang="en-US" altLang="en-US" sz="1600">
              <a:latin typeface="Tahoma" panose="020B0604030504040204" pitchFamily="34" charset="0"/>
            </a:endParaRPr>
          </a:p>
          <a:p>
            <a:pPr>
              <a:buFont typeface="Wingdings" panose="05000000000000000000" pitchFamily="2" charset="2"/>
              <a:buChar char="q"/>
            </a:pPr>
            <a:r>
              <a:rPr lang="en-US" altLang="en-US" sz="1600">
                <a:latin typeface="Tahoma" panose="020B0604030504040204" pitchFamily="34" charset="0"/>
              </a:rPr>
              <a:t>Changes to </a:t>
            </a:r>
            <a:r>
              <a:rPr lang="en-US" altLang="en-US" sz="1600" b="1">
                <a:latin typeface="Tahoma" panose="020B0604030504040204" pitchFamily="34" charset="0"/>
              </a:rPr>
              <a:t>§ 32.1-69.1</a:t>
            </a:r>
            <a:r>
              <a:rPr lang="en-US" altLang="en-US" sz="1600"/>
              <a:t> of the </a:t>
            </a:r>
            <a:r>
              <a:rPr lang="en-US" altLang="en-US" sz="1600">
                <a:latin typeface="Tahoma" panose="020B0604030504040204" pitchFamily="34" charset="0"/>
              </a:rPr>
              <a:t>Code of Virginia, permitted demographic sharing of data</a:t>
            </a:r>
          </a:p>
          <a:p>
            <a:pPr>
              <a:buFont typeface="Wingdings" panose="05000000000000000000" pitchFamily="2" charset="2"/>
              <a:buChar char="q"/>
            </a:pPr>
            <a:endParaRPr lang="en-US" altLang="en-US" sz="1600">
              <a:latin typeface="Tahoma" panose="020B0604030504040204" pitchFamily="34" charset="0"/>
            </a:endParaRPr>
          </a:p>
          <a:p>
            <a:pPr>
              <a:buFont typeface="Wingdings" panose="05000000000000000000" pitchFamily="2" charset="2"/>
              <a:buChar char="q"/>
            </a:pPr>
            <a:r>
              <a:rPr lang="en-US" altLang="en-US" sz="1600">
                <a:latin typeface="Tahoma" panose="020B0604030504040204" pitchFamily="34" charset="0"/>
              </a:rPr>
              <a:t>VISITS and EBC integrated into one system</a:t>
            </a:r>
          </a:p>
          <a:p>
            <a:pPr>
              <a:buFont typeface="Wingdings" panose="05000000000000000000" pitchFamily="2" charset="2"/>
              <a:buChar char="q"/>
            </a:pPr>
            <a:endParaRPr lang="en-US" altLang="en-US" sz="1600">
              <a:latin typeface="Tahoma" panose="020B0604030504040204" pitchFamily="34" charset="0"/>
            </a:endParaRPr>
          </a:p>
          <a:p>
            <a:pPr>
              <a:buFont typeface="Wingdings" panose="05000000000000000000" pitchFamily="2" charset="2"/>
              <a:buChar char="q"/>
            </a:pPr>
            <a:r>
              <a:rPr lang="en-US" altLang="en-US" sz="1600">
                <a:latin typeface="Tahoma" panose="020B0604030504040204" pitchFamily="34" charset="0"/>
              </a:rPr>
              <a:t>VDH benefited as an agency from the integration of VISITS &amp; EBC into one system </a:t>
            </a:r>
          </a:p>
          <a:p>
            <a:endParaRPr lang="en-US" altLang="en-US" sz="1600">
              <a:latin typeface="Tahoma" panose="020B0604030504040204" pitchFamily="34" charset="0"/>
            </a:endParaRPr>
          </a:p>
          <a:p>
            <a:endParaRPr lang="en-US" altLang="en-US" sz="1600"/>
          </a:p>
        </p:txBody>
      </p:sp>
    </p:spTree>
    <p:extLst>
      <p:ext uri="{BB962C8B-B14F-4D97-AF65-F5344CB8AC3E}">
        <p14:creationId xmlns:p14="http://schemas.microsoft.com/office/powerpoint/2010/main" val="16669132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609600" y="1496769"/>
            <a:ext cx="1836674" cy="2813538"/>
          </a:xfrm>
        </p:spPr>
      </p:pic>
      <p:sp>
        <p:nvSpPr>
          <p:cNvPr id="5" name="Title 4"/>
          <p:cNvSpPr>
            <a:spLocks noGrp="1"/>
          </p:cNvSpPr>
          <p:nvPr>
            <p:ph type="title"/>
          </p:nvPr>
        </p:nvSpPr>
        <p:spPr/>
        <p:txBody>
          <a:bodyPr/>
          <a:lstStyle/>
          <a:p>
            <a:r>
              <a:rPr lang="en-US" dirty="0" smtClean="0"/>
              <a:t>Contact Information</a:t>
            </a:r>
            <a:endParaRPr lang="en-US" dirty="0"/>
          </a:p>
        </p:txBody>
      </p:sp>
      <p:sp>
        <p:nvSpPr>
          <p:cNvPr id="7" name="TextBox 6"/>
          <p:cNvSpPr txBox="1"/>
          <p:nvPr/>
        </p:nvSpPr>
        <p:spPr>
          <a:xfrm>
            <a:off x="6803718" y="4173994"/>
            <a:ext cx="4176344" cy="1785104"/>
          </a:xfrm>
          <a:prstGeom prst="rect">
            <a:avLst/>
          </a:prstGeom>
          <a:noFill/>
        </p:spPr>
        <p:txBody>
          <a:bodyPr wrap="square" rtlCol="0">
            <a:spAutoFit/>
          </a:bodyPr>
          <a:lstStyle/>
          <a:p>
            <a:r>
              <a:rPr lang="en-US" b="1" dirty="0"/>
              <a:t>Tobin Joseph</a:t>
            </a:r>
            <a:endParaRPr lang="en-US" dirty="0"/>
          </a:p>
          <a:p>
            <a:r>
              <a:rPr lang="en-US" sz="1400" dirty="0"/>
              <a:t>Technical Project Manager</a:t>
            </a:r>
          </a:p>
          <a:p>
            <a:r>
              <a:rPr lang="en-US" sz="1400" dirty="0"/>
              <a:t>Office Of Information Management and Health IT</a:t>
            </a:r>
          </a:p>
          <a:p>
            <a:r>
              <a:rPr lang="en-US" sz="1400" dirty="0" smtClean="0"/>
              <a:t>Virginia </a:t>
            </a:r>
            <a:r>
              <a:rPr lang="en-US" sz="1400" dirty="0"/>
              <a:t>Department of Health</a:t>
            </a:r>
            <a:br>
              <a:rPr lang="en-US" sz="1400" dirty="0"/>
            </a:br>
            <a:endParaRPr lang="en-US" sz="1400" dirty="0"/>
          </a:p>
          <a:p>
            <a:r>
              <a:rPr lang="en-US" dirty="0" smtClean="0"/>
              <a:t>Tobin.Joseph@vdh.virginia.gov</a:t>
            </a:r>
            <a:r>
              <a:rPr lang="en-US" dirty="0"/>
              <a:t/>
            </a:r>
            <a:br>
              <a:rPr lang="en-US" dirty="0"/>
            </a:br>
            <a:endParaRPr lang="en-US" dirty="0"/>
          </a:p>
        </p:txBody>
      </p:sp>
      <p:sp>
        <p:nvSpPr>
          <p:cNvPr id="8" name="TextBox 7"/>
          <p:cNvSpPr txBox="1"/>
          <p:nvPr/>
        </p:nvSpPr>
        <p:spPr>
          <a:xfrm>
            <a:off x="460131" y="4389438"/>
            <a:ext cx="5735515" cy="1569660"/>
          </a:xfrm>
          <a:prstGeom prst="rect">
            <a:avLst/>
          </a:prstGeom>
          <a:noFill/>
        </p:spPr>
        <p:txBody>
          <a:bodyPr wrap="square" rtlCol="0">
            <a:spAutoFit/>
          </a:bodyPr>
          <a:lstStyle/>
          <a:p>
            <a:r>
              <a:rPr lang="en-US" b="1" dirty="0" smtClean="0"/>
              <a:t>Christen F. Crews, MSN, RN</a:t>
            </a:r>
          </a:p>
          <a:p>
            <a:r>
              <a:rPr lang="en-US" sz="1400" dirty="0"/>
              <a:t>Newborn Screening and Birth Defects Surveillance Programs Manager</a:t>
            </a:r>
          </a:p>
          <a:p>
            <a:r>
              <a:rPr lang="en-US" sz="1400" dirty="0"/>
              <a:t>Virginia Department of Health</a:t>
            </a:r>
            <a:br>
              <a:rPr lang="en-US" sz="1400" dirty="0"/>
            </a:br>
            <a:endParaRPr lang="en-US" sz="1400" dirty="0"/>
          </a:p>
          <a:p>
            <a:r>
              <a:rPr lang="en-US" dirty="0" smtClean="0"/>
              <a:t>Christen.Crews@vdh.virginia.gov</a:t>
            </a:r>
            <a:r>
              <a:rPr lang="en-US" dirty="0"/>
              <a:t/>
            </a:r>
            <a:br>
              <a:rPr lang="en-US" dirty="0"/>
            </a:br>
            <a:endParaRPr lang="en-US"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03718" y="1654120"/>
            <a:ext cx="2498835" cy="2498835"/>
          </a:xfrm>
          <a:prstGeom prst="rect">
            <a:avLst/>
          </a:prstGeom>
        </p:spPr>
      </p:pic>
    </p:spTree>
    <p:extLst>
      <p:ext uri="{BB962C8B-B14F-4D97-AF65-F5344CB8AC3E}">
        <p14:creationId xmlns:p14="http://schemas.microsoft.com/office/powerpoint/2010/main" val="2732287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609600" y="1496769"/>
            <a:ext cx="1836674" cy="2813538"/>
          </a:xfrm>
        </p:spPr>
      </p:pic>
      <p:sp>
        <p:nvSpPr>
          <p:cNvPr id="5" name="Title 4"/>
          <p:cNvSpPr>
            <a:spLocks noGrp="1"/>
          </p:cNvSpPr>
          <p:nvPr>
            <p:ph type="title"/>
          </p:nvPr>
        </p:nvSpPr>
        <p:spPr/>
        <p:txBody>
          <a:bodyPr/>
          <a:lstStyle/>
          <a:p>
            <a:r>
              <a:rPr lang="en-US" dirty="0" smtClean="0"/>
              <a:t>Speakers</a:t>
            </a:r>
            <a:endParaRPr lang="en-US" dirty="0"/>
          </a:p>
        </p:txBody>
      </p:sp>
      <p:sp>
        <p:nvSpPr>
          <p:cNvPr id="7" name="TextBox 6"/>
          <p:cNvSpPr txBox="1"/>
          <p:nvPr/>
        </p:nvSpPr>
        <p:spPr>
          <a:xfrm>
            <a:off x="6803718" y="4173994"/>
            <a:ext cx="4176344" cy="1785104"/>
          </a:xfrm>
          <a:prstGeom prst="rect">
            <a:avLst/>
          </a:prstGeom>
          <a:noFill/>
        </p:spPr>
        <p:txBody>
          <a:bodyPr wrap="square" rtlCol="0">
            <a:spAutoFit/>
          </a:bodyPr>
          <a:lstStyle/>
          <a:p>
            <a:r>
              <a:rPr lang="en-US" b="1" dirty="0"/>
              <a:t>Tobin Joseph</a:t>
            </a:r>
            <a:endParaRPr lang="en-US" dirty="0"/>
          </a:p>
          <a:p>
            <a:r>
              <a:rPr lang="en-US" sz="1400" dirty="0"/>
              <a:t>Technical Project Manager</a:t>
            </a:r>
          </a:p>
          <a:p>
            <a:r>
              <a:rPr lang="en-US" sz="1400" dirty="0"/>
              <a:t>Office Of Information Management and Health IT</a:t>
            </a:r>
          </a:p>
          <a:p>
            <a:r>
              <a:rPr lang="en-US" sz="1400" dirty="0" smtClean="0"/>
              <a:t>Virginia </a:t>
            </a:r>
            <a:r>
              <a:rPr lang="en-US" sz="1400" dirty="0"/>
              <a:t>Department of Health</a:t>
            </a:r>
            <a:br>
              <a:rPr lang="en-US" sz="1400" dirty="0"/>
            </a:br>
            <a:endParaRPr lang="en-US" sz="1400" dirty="0"/>
          </a:p>
          <a:p>
            <a:r>
              <a:rPr lang="en-US" dirty="0"/>
              <a:t/>
            </a:r>
            <a:br>
              <a:rPr lang="en-US" dirty="0"/>
            </a:br>
            <a:endParaRPr lang="en-US" dirty="0"/>
          </a:p>
        </p:txBody>
      </p:sp>
      <p:sp>
        <p:nvSpPr>
          <p:cNvPr id="8" name="TextBox 7"/>
          <p:cNvSpPr txBox="1"/>
          <p:nvPr/>
        </p:nvSpPr>
        <p:spPr>
          <a:xfrm>
            <a:off x="460131" y="4389438"/>
            <a:ext cx="5735515" cy="1569660"/>
          </a:xfrm>
          <a:prstGeom prst="rect">
            <a:avLst/>
          </a:prstGeom>
          <a:noFill/>
        </p:spPr>
        <p:txBody>
          <a:bodyPr wrap="square" rtlCol="0">
            <a:spAutoFit/>
          </a:bodyPr>
          <a:lstStyle/>
          <a:p>
            <a:r>
              <a:rPr lang="en-US" b="1" dirty="0" smtClean="0"/>
              <a:t>Christen F. Crews, MSN, RN</a:t>
            </a:r>
          </a:p>
          <a:p>
            <a:r>
              <a:rPr lang="en-US" sz="1400" dirty="0"/>
              <a:t>Newborn Screening and Birth Defects Surveillance Programs Manager</a:t>
            </a:r>
          </a:p>
          <a:p>
            <a:r>
              <a:rPr lang="en-US" sz="1400" dirty="0"/>
              <a:t>Virginia Department of Health</a:t>
            </a:r>
            <a:br>
              <a:rPr lang="en-US" sz="1400" dirty="0"/>
            </a:br>
            <a:endParaRPr lang="en-US" sz="1400" dirty="0"/>
          </a:p>
          <a:p>
            <a:r>
              <a:rPr lang="en-US" dirty="0"/>
              <a:t/>
            </a:r>
            <a:br>
              <a:rPr lang="en-US" dirty="0"/>
            </a:br>
            <a:endParaRPr lang="en-US"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03718" y="1654120"/>
            <a:ext cx="2498835" cy="2498835"/>
          </a:xfrm>
          <a:prstGeom prst="rect">
            <a:avLst/>
          </a:prstGeom>
        </p:spPr>
      </p:pic>
    </p:spTree>
    <p:extLst>
      <p:ext uri="{BB962C8B-B14F-4D97-AF65-F5344CB8AC3E}">
        <p14:creationId xmlns:p14="http://schemas.microsoft.com/office/powerpoint/2010/main" val="13825744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1945" y="1776249"/>
            <a:ext cx="11740055" cy="2338893"/>
          </a:xfrm>
        </p:spPr>
        <p:txBody>
          <a:bodyPr/>
          <a:lstStyle/>
          <a:p>
            <a:pPr marL="457200" indent="-457200">
              <a:buAutoNum type="alphaUcPeriod"/>
            </a:pPr>
            <a:r>
              <a:rPr lang="en-US" sz="2800" dirty="0" smtClean="0"/>
              <a:t>Overview of Virginia Newborn Screening Program</a:t>
            </a:r>
          </a:p>
          <a:p>
            <a:pPr marL="457200" indent="-457200">
              <a:buAutoNum type="alphaUcPeriod"/>
            </a:pPr>
            <a:r>
              <a:rPr lang="en-US" sz="2800" dirty="0" smtClean="0"/>
              <a:t>Project Review: </a:t>
            </a:r>
            <a:r>
              <a:rPr lang="en-US" sz="2800" dirty="0" err="1" smtClean="0"/>
              <a:t>CCHD</a:t>
            </a:r>
            <a:r>
              <a:rPr lang="en-US" sz="2800" dirty="0" smtClean="0"/>
              <a:t> and the Electronic Birth Certificate</a:t>
            </a:r>
          </a:p>
          <a:p>
            <a:pPr marL="457200" indent="-457200">
              <a:buAutoNum type="alphaUcPeriod"/>
            </a:pPr>
            <a:r>
              <a:rPr lang="en-US" sz="2800" dirty="0" smtClean="0"/>
              <a:t>Future Projects</a:t>
            </a:r>
          </a:p>
          <a:p>
            <a:pPr marL="457200" indent="-457200">
              <a:buAutoNum type="alphaUcPeriod"/>
            </a:pPr>
            <a:r>
              <a:rPr lang="en-US" sz="2800" dirty="0" err="1" smtClean="0"/>
              <a:t>VVESTS</a:t>
            </a:r>
            <a:r>
              <a:rPr lang="en-US" sz="2800" dirty="0"/>
              <a:t>: Virginia Vital Events and Screening Tracking System</a:t>
            </a:r>
          </a:p>
          <a:p>
            <a:endParaRPr lang="en-US" sz="2800" dirty="0"/>
          </a:p>
        </p:txBody>
      </p:sp>
      <p:sp>
        <p:nvSpPr>
          <p:cNvPr id="2" name="TextBox 1"/>
          <p:cNvSpPr txBox="1"/>
          <p:nvPr/>
        </p:nvSpPr>
        <p:spPr>
          <a:xfrm>
            <a:off x="304798" y="735725"/>
            <a:ext cx="3762704" cy="523220"/>
          </a:xfrm>
          <a:prstGeom prst="rect">
            <a:avLst/>
          </a:prstGeom>
          <a:noFill/>
        </p:spPr>
        <p:txBody>
          <a:bodyPr wrap="square" rtlCol="0">
            <a:spAutoFit/>
          </a:bodyPr>
          <a:lstStyle/>
          <a:p>
            <a:r>
              <a:rPr lang="en-US" sz="2800" b="1" dirty="0" smtClean="0"/>
              <a:t>Discussion Points</a:t>
            </a:r>
            <a:endParaRPr lang="en-US" sz="2800" b="1" dirty="0"/>
          </a:p>
        </p:txBody>
      </p:sp>
    </p:spTree>
    <p:extLst>
      <p:ext uri="{BB962C8B-B14F-4D97-AF65-F5344CB8AC3E}">
        <p14:creationId xmlns:p14="http://schemas.microsoft.com/office/powerpoint/2010/main" val="4271978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Newborn Screening in VA</a:t>
            </a:r>
            <a:endParaRPr lang="en-US" dirty="0"/>
          </a:p>
        </p:txBody>
      </p:sp>
      <p:sp>
        <p:nvSpPr>
          <p:cNvPr id="12" name="TextBox 11"/>
          <p:cNvSpPr txBox="1"/>
          <p:nvPr/>
        </p:nvSpPr>
        <p:spPr>
          <a:xfrm>
            <a:off x="8686800" y="3453177"/>
            <a:ext cx="5791200" cy="369332"/>
          </a:xfrm>
          <a:prstGeom prst="rect">
            <a:avLst/>
          </a:prstGeom>
          <a:noFill/>
        </p:spPr>
        <p:txBody>
          <a:bodyPr wrap="square" rtlCol="0">
            <a:spAutoFit/>
          </a:bodyPr>
          <a:lstStyle/>
          <a:p>
            <a:r>
              <a:rPr lang="en-US" dirty="0"/>
              <a:t>births in Virginia each year</a:t>
            </a:r>
          </a:p>
        </p:txBody>
      </p:sp>
      <p:sp>
        <p:nvSpPr>
          <p:cNvPr id="13" name="Rectangle 12"/>
          <p:cNvSpPr/>
          <p:nvPr/>
        </p:nvSpPr>
        <p:spPr>
          <a:xfrm>
            <a:off x="5813898" y="3065756"/>
            <a:ext cx="2872902" cy="923330"/>
          </a:xfrm>
          <a:prstGeom prst="rect">
            <a:avLst/>
          </a:prstGeom>
          <a:noFill/>
        </p:spPr>
        <p:txBody>
          <a:bodyPr wrap="none" lIns="91440" tIns="45720" rIns="91440" bIns="45720">
            <a:spAutoFit/>
          </a:bodyPr>
          <a:lstStyle/>
          <a:p>
            <a:pPr algn="ctr"/>
            <a:r>
              <a:rPr lang="en-US" sz="5400" b="1" dirty="0">
                <a:ln w="13462">
                  <a:solidFill>
                    <a:schemeClr val="bg1"/>
                  </a:solidFill>
                  <a:prstDash val="solid"/>
                </a:ln>
                <a:solidFill>
                  <a:schemeClr val="accent1">
                    <a:lumMod val="50000"/>
                  </a:schemeClr>
                </a:solidFill>
                <a:effectLst>
                  <a:outerShdw dist="38100" dir="2700000" algn="bl" rotWithShape="0">
                    <a:schemeClr val="accent5"/>
                  </a:outerShdw>
                </a:effectLst>
              </a:rPr>
              <a:t>100,000</a:t>
            </a:r>
          </a:p>
        </p:txBody>
      </p:sp>
      <p:pic>
        <p:nvPicPr>
          <p:cNvPr id="6" name="Picture 5"/>
          <p:cNvPicPr>
            <a:picLocks noChangeAspect="1"/>
          </p:cNvPicPr>
          <p:nvPr/>
        </p:nvPicPr>
        <p:blipFill>
          <a:blip r:embed="rId3">
            <a:clrChange>
              <a:clrFrom>
                <a:srgbClr val="000000"/>
              </a:clrFrom>
              <a:clrTo>
                <a:srgbClr val="000000">
                  <a:alpha val="0"/>
                </a:srgbClr>
              </a:clrTo>
            </a:clrChange>
            <a:extLst>
              <a:ext uri="{28A0092B-C50C-407E-A947-70E740481C1C}">
                <a14:useLocalDpi xmlns:a14="http://schemas.microsoft.com/office/drawing/2010/main" val="0"/>
              </a:ext>
            </a:extLst>
          </a:blip>
          <a:stretch>
            <a:fillRect/>
          </a:stretch>
        </p:blipFill>
        <p:spPr>
          <a:xfrm>
            <a:off x="5158164" y="430273"/>
            <a:ext cx="6762750" cy="2857500"/>
          </a:xfrm>
          <a:prstGeom prst="rect">
            <a:avLst/>
          </a:prstGeom>
        </p:spPr>
      </p:pic>
      <p:sp>
        <p:nvSpPr>
          <p:cNvPr id="11" name="TextBox 10"/>
          <p:cNvSpPr txBox="1"/>
          <p:nvPr/>
        </p:nvSpPr>
        <p:spPr>
          <a:xfrm>
            <a:off x="428281" y="1514185"/>
            <a:ext cx="5294787" cy="4247317"/>
          </a:xfrm>
          <a:prstGeom prst="rect">
            <a:avLst/>
          </a:prstGeom>
          <a:noFill/>
        </p:spPr>
        <p:txBody>
          <a:bodyPr wrap="square" rtlCol="0">
            <a:spAutoFit/>
          </a:bodyPr>
          <a:lstStyle/>
          <a:p>
            <a:pPr marL="285750" indent="-285750">
              <a:buFont typeface="Arial" panose="020B0604020202020204" pitchFamily="34" charset="0"/>
              <a:buChar char="•"/>
            </a:pPr>
            <a:r>
              <a:rPr lang="en-US" dirty="0" smtClean="0"/>
              <a:t>Amino </a:t>
            </a:r>
            <a:r>
              <a:rPr lang="en-US" dirty="0"/>
              <a:t>Acid Metabolic Disorders</a:t>
            </a:r>
          </a:p>
          <a:p>
            <a:pPr marL="285750" indent="-285750">
              <a:buFont typeface="Arial" panose="020B0604020202020204" pitchFamily="34" charset="0"/>
              <a:buChar char="•"/>
            </a:pPr>
            <a:r>
              <a:rPr lang="en-US" dirty="0"/>
              <a:t>Fatty Acid Metabolic Disorders</a:t>
            </a:r>
          </a:p>
          <a:p>
            <a:pPr marL="285750" indent="-285750">
              <a:buFont typeface="Arial" panose="020B0604020202020204" pitchFamily="34" charset="0"/>
              <a:buChar char="•"/>
            </a:pPr>
            <a:r>
              <a:rPr lang="en-US" dirty="0"/>
              <a:t>Organic Acid Metabolic Disorders</a:t>
            </a:r>
          </a:p>
          <a:p>
            <a:pPr marL="285750" indent="-285750">
              <a:buFont typeface="Arial" panose="020B0604020202020204" pitchFamily="34" charset="0"/>
              <a:buChar char="•"/>
            </a:pPr>
            <a:r>
              <a:rPr lang="en-US" dirty="0" err="1"/>
              <a:t>Galactosemia</a:t>
            </a:r>
            <a:endParaRPr lang="en-US" dirty="0"/>
          </a:p>
          <a:p>
            <a:pPr marL="285750" indent="-285750">
              <a:buFont typeface="Arial" panose="020B0604020202020204" pitchFamily="34" charset="0"/>
              <a:buChar char="•"/>
            </a:pPr>
            <a:r>
              <a:rPr lang="en-US" dirty="0" err="1"/>
              <a:t>Biotinidase</a:t>
            </a:r>
            <a:endParaRPr lang="en-US" dirty="0"/>
          </a:p>
          <a:p>
            <a:pPr marL="285750" indent="-285750">
              <a:buFont typeface="Arial" panose="020B0604020202020204" pitchFamily="34" charset="0"/>
              <a:buChar char="•"/>
            </a:pPr>
            <a:r>
              <a:rPr lang="en-US" dirty="0"/>
              <a:t>Congenital Hypothyroidism</a:t>
            </a:r>
          </a:p>
          <a:p>
            <a:pPr marL="285750" indent="-285750">
              <a:buFont typeface="Arial" panose="020B0604020202020204" pitchFamily="34" charset="0"/>
              <a:buChar char="•"/>
            </a:pPr>
            <a:r>
              <a:rPr lang="en-US" dirty="0"/>
              <a:t>Congenial Adrenal Hyperplasia</a:t>
            </a:r>
          </a:p>
          <a:p>
            <a:pPr marL="285750" indent="-285750">
              <a:buFont typeface="Arial" panose="020B0604020202020204" pitchFamily="34" charset="0"/>
              <a:buChar char="•"/>
            </a:pPr>
            <a:r>
              <a:rPr lang="en-US" dirty="0"/>
              <a:t>Cystic Fibrosis</a:t>
            </a:r>
          </a:p>
          <a:p>
            <a:pPr marL="285750" indent="-285750">
              <a:buFont typeface="Arial" panose="020B0604020202020204" pitchFamily="34" charset="0"/>
              <a:buChar char="•"/>
            </a:pPr>
            <a:r>
              <a:rPr lang="en-US" dirty="0"/>
              <a:t>Sickle Cell Disease</a:t>
            </a:r>
          </a:p>
          <a:p>
            <a:pPr marL="285750" indent="-285750">
              <a:buFont typeface="Arial" panose="020B0604020202020204" pitchFamily="34" charset="0"/>
              <a:buChar char="•"/>
            </a:pPr>
            <a:r>
              <a:rPr lang="en-US" dirty="0"/>
              <a:t>Severe Combined </a:t>
            </a:r>
            <a:r>
              <a:rPr lang="en-US" dirty="0" err="1" smtClean="0"/>
              <a:t>Immunodeficiencies</a:t>
            </a:r>
            <a:endParaRPr lang="en-US" dirty="0" smtClean="0"/>
          </a:p>
          <a:p>
            <a:pPr marL="285750" indent="-285750">
              <a:buFont typeface="Arial" panose="020B0604020202020204" pitchFamily="34" charset="0"/>
              <a:buChar char="•"/>
            </a:pPr>
            <a:r>
              <a:rPr lang="en-US" dirty="0" smtClean="0"/>
              <a:t>Lysosomal Storage Disorders</a:t>
            </a:r>
          </a:p>
          <a:p>
            <a:pPr marL="285750" indent="-285750">
              <a:buFont typeface="Arial" panose="020B0604020202020204" pitchFamily="34" charset="0"/>
              <a:buChar char="•"/>
            </a:pPr>
            <a:r>
              <a:rPr lang="en-US" dirty="0" smtClean="0"/>
              <a:t>Hearing </a:t>
            </a:r>
            <a:r>
              <a:rPr lang="en-US" dirty="0" smtClean="0"/>
              <a:t>Loss (and targeted </a:t>
            </a:r>
            <a:r>
              <a:rPr lang="en-US" dirty="0" err="1" smtClean="0"/>
              <a:t>cCMV</a:t>
            </a:r>
            <a:r>
              <a:rPr lang="en-US" dirty="0" smtClean="0"/>
              <a:t>)</a:t>
            </a:r>
            <a:endParaRPr lang="en-US" dirty="0" smtClean="0"/>
          </a:p>
          <a:p>
            <a:pPr marL="285750" indent="-285750">
              <a:buFont typeface="Arial" panose="020B0604020202020204" pitchFamily="34" charset="0"/>
              <a:buChar char="•"/>
            </a:pPr>
            <a:r>
              <a:rPr lang="en-US" dirty="0" smtClean="0"/>
              <a:t>Critical Congenital Heart Disease (</a:t>
            </a:r>
            <a:r>
              <a:rPr lang="en-US" dirty="0" err="1" smtClean="0"/>
              <a:t>CCHD</a:t>
            </a:r>
            <a:r>
              <a:rPr lang="en-US" dirty="0" smtClean="0"/>
              <a:t>)</a:t>
            </a:r>
            <a:endParaRPr lang="en-US" dirty="0"/>
          </a:p>
          <a:p>
            <a:pPr marL="285750" indent="-285750">
              <a:buFont typeface="Arial" panose="020B0604020202020204" pitchFamily="34" charset="0"/>
              <a:buChar char="•"/>
            </a:pPr>
            <a:endParaRPr lang="en-US" dirty="0"/>
          </a:p>
          <a:p>
            <a:endParaRPr lang="en-US" dirty="0"/>
          </a:p>
        </p:txBody>
      </p:sp>
      <p:sp>
        <p:nvSpPr>
          <p:cNvPr id="19" name="Rectangle 18"/>
          <p:cNvSpPr/>
          <p:nvPr/>
        </p:nvSpPr>
        <p:spPr>
          <a:xfrm>
            <a:off x="7328312" y="4227561"/>
            <a:ext cx="995786" cy="923330"/>
          </a:xfrm>
          <a:prstGeom prst="rect">
            <a:avLst/>
          </a:prstGeom>
          <a:noFill/>
        </p:spPr>
        <p:txBody>
          <a:bodyPr wrap="none" lIns="91440" tIns="45720" rIns="91440" bIns="45720">
            <a:spAutoFit/>
          </a:bodyPr>
          <a:lstStyle/>
          <a:p>
            <a:pPr algn="ctr"/>
            <a:r>
              <a:rPr lang="en-US" sz="5400" b="1" dirty="0" smtClean="0">
                <a:ln w="13462">
                  <a:solidFill>
                    <a:schemeClr val="bg1"/>
                  </a:solidFill>
                  <a:prstDash val="solid"/>
                </a:ln>
                <a:solidFill>
                  <a:schemeClr val="accent1">
                    <a:lumMod val="50000"/>
                  </a:schemeClr>
                </a:solidFill>
                <a:effectLst>
                  <a:outerShdw dist="38100" dir="2700000" algn="bl" rotWithShape="0">
                    <a:schemeClr val="accent5"/>
                  </a:outerShdw>
                </a:effectLst>
              </a:rPr>
              <a:t>33</a:t>
            </a:r>
            <a:endParaRPr lang="en-US" sz="5400" b="1" dirty="0">
              <a:ln w="13462">
                <a:solidFill>
                  <a:schemeClr val="bg1"/>
                </a:solidFill>
                <a:prstDash val="solid"/>
              </a:ln>
              <a:solidFill>
                <a:schemeClr val="accent1">
                  <a:lumMod val="50000"/>
                </a:schemeClr>
              </a:solidFill>
              <a:effectLst>
                <a:outerShdw dist="38100" dir="2700000" algn="bl" rotWithShape="0">
                  <a:schemeClr val="accent5"/>
                </a:outerShdw>
              </a:effectLst>
            </a:endParaRPr>
          </a:p>
        </p:txBody>
      </p:sp>
      <p:sp>
        <p:nvSpPr>
          <p:cNvPr id="20" name="TextBox 19"/>
          <p:cNvSpPr txBox="1"/>
          <p:nvPr/>
        </p:nvSpPr>
        <p:spPr>
          <a:xfrm>
            <a:off x="8324098" y="4566559"/>
            <a:ext cx="5791200" cy="369332"/>
          </a:xfrm>
          <a:prstGeom prst="rect">
            <a:avLst/>
          </a:prstGeom>
          <a:noFill/>
        </p:spPr>
        <p:txBody>
          <a:bodyPr wrap="square" rtlCol="0">
            <a:spAutoFit/>
          </a:bodyPr>
          <a:lstStyle/>
          <a:p>
            <a:r>
              <a:rPr lang="en-US" dirty="0" smtClean="0"/>
              <a:t>Core </a:t>
            </a:r>
            <a:r>
              <a:rPr lang="en-US" dirty="0" err="1" smtClean="0"/>
              <a:t>RUSP</a:t>
            </a:r>
            <a:r>
              <a:rPr lang="en-US" dirty="0" smtClean="0"/>
              <a:t> Conditions Screened</a:t>
            </a:r>
            <a:endParaRPr lang="en-US" dirty="0"/>
          </a:p>
        </p:txBody>
      </p:sp>
    </p:spTree>
    <p:extLst>
      <p:ext uri="{BB962C8B-B14F-4D97-AF65-F5344CB8AC3E}">
        <p14:creationId xmlns:p14="http://schemas.microsoft.com/office/powerpoint/2010/main" val="5933532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Newborn Screening in VA</a:t>
            </a:r>
            <a:endParaRPr lang="en-US" dirty="0"/>
          </a:p>
        </p:txBody>
      </p:sp>
      <p:graphicFrame>
        <p:nvGraphicFramePr>
          <p:cNvPr id="3" name="Diagram 2"/>
          <p:cNvGraphicFramePr/>
          <p:nvPr>
            <p:extLst>
              <p:ext uri="{D42A27DB-BD31-4B8C-83A1-F6EECF244321}">
                <p14:modId xmlns:p14="http://schemas.microsoft.com/office/powerpoint/2010/main" val="715069252"/>
              </p:ext>
            </p:extLst>
          </p:nvPr>
        </p:nvGraphicFramePr>
        <p:xfrm>
          <a:off x="1855076" y="-126125"/>
          <a:ext cx="8481848" cy="71157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295347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986" y="0"/>
            <a:ext cx="10972800" cy="1143000"/>
          </a:xfrm>
        </p:spPr>
        <p:txBody>
          <a:bodyPr/>
          <a:lstStyle/>
          <a:p>
            <a:r>
              <a:rPr lang="en-US" dirty="0" smtClean="0"/>
              <a:t>Cross-Programs and Agency Collaboration</a:t>
            </a:r>
            <a:endParaRPr lang="en-US" dirty="0"/>
          </a:p>
        </p:txBody>
      </p:sp>
      <p:graphicFrame>
        <p:nvGraphicFramePr>
          <p:cNvPr id="3" name="Diagram 2"/>
          <p:cNvGraphicFramePr/>
          <p:nvPr>
            <p:extLst>
              <p:ext uri="{D42A27DB-BD31-4B8C-83A1-F6EECF244321}">
                <p14:modId xmlns:p14="http://schemas.microsoft.com/office/powerpoint/2010/main" val="1840867949"/>
              </p:ext>
            </p:extLst>
          </p:nvPr>
        </p:nvGraphicFramePr>
        <p:xfrm>
          <a:off x="320566" y="2229507"/>
          <a:ext cx="6164318" cy="33662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Diagram 3"/>
          <p:cNvGraphicFramePr/>
          <p:nvPr>
            <p:extLst>
              <p:ext uri="{D42A27DB-BD31-4B8C-83A1-F6EECF244321}">
                <p14:modId xmlns:p14="http://schemas.microsoft.com/office/powerpoint/2010/main" val="3377948851"/>
              </p:ext>
            </p:extLst>
          </p:nvPr>
        </p:nvGraphicFramePr>
        <p:xfrm>
          <a:off x="4890813" y="1850477"/>
          <a:ext cx="5115035" cy="3588261"/>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5" name="Diagram 4"/>
          <p:cNvGraphicFramePr/>
          <p:nvPr>
            <p:extLst>
              <p:ext uri="{D42A27DB-BD31-4B8C-83A1-F6EECF244321}">
                <p14:modId xmlns:p14="http://schemas.microsoft.com/office/powerpoint/2010/main" val="3281463278"/>
              </p:ext>
            </p:extLst>
          </p:nvPr>
        </p:nvGraphicFramePr>
        <p:xfrm>
          <a:off x="8410903" y="1850477"/>
          <a:ext cx="3189889" cy="2227537"/>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Tree>
    <p:extLst>
      <p:ext uri="{BB962C8B-B14F-4D97-AF65-F5344CB8AC3E}">
        <p14:creationId xmlns:p14="http://schemas.microsoft.com/office/powerpoint/2010/main" val="41597413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5021" y="793532"/>
            <a:ext cx="9753600" cy="655638"/>
          </a:xfrm>
        </p:spPr>
        <p:txBody>
          <a:bodyPr>
            <a:normAutofit/>
          </a:bodyPr>
          <a:lstStyle/>
          <a:p>
            <a:r>
              <a:rPr lang="en-US" dirty="0" smtClean="0"/>
              <a:t>              Project Review: </a:t>
            </a:r>
            <a:r>
              <a:rPr lang="en-US" dirty="0" err="1" smtClean="0"/>
              <a:t>CCHD</a:t>
            </a:r>
            <a:r>
              <a:rPr lang="en-US" dirty="0" smtClean="0"/>
              <a:t> and the EBC</a:t>
            </a:r>
            <a:endParaRPr lang="en-US" dirty="0"/>
          </a:p>
        </p:txBody>
      </p:sp>
      <p:sp>
        <p:nvSpPr>
          <p:cNvPr id="3" name="Content Placeholder 2"/>
          <p:cNvSpPr>
            <a:spLocks noGrp="1"/>
          </p:cNvSpPr>
          <p:nvPr>
            <p:ph idx="1"/>
          </p:nvPr>
        </p:nvSpPr>
        <p:spPr/>
        <p:txBody>
          <a:bodyPr/>
          <a:lstStyle/>
          <a:p>
            <a:pPr>
              <a:buNone/>
            </a:pPr>
            <a:r>
              <a:rPr lang="en-US" dirty="0" smtClean="0"/>
              <a:t>On January 1</a:t>
            </a:r>
            <a:r>
              <a:rPr lang="en-US" baseline="30000" dirty="0" smtClean="0"/>
              <a:t>st</a:t>
            </a:r>
            <a:r>
              <a:rPr lang="en-US" dirty="0" smtClean="0"/>
              <a:t>, 2014 CCHD screening and the Newborn Screening Dried Blood Spot Device ID Number were added to the Virginia Electronic birth certificate.</a:t>
            </a:r>
          </a:p>
          <a:p>
            <a:endParaRPr lang="en-US" dirty="0"/>
          </a:p>
        </p:txBody>
      </p:sp>
      <p:pic>
        <p:nvPicPr>
          <p:cNvPr id="6" name="Picture 7" descr="http://www.google.com/url?source=imglanding&amp;ct=img&amp;q=http://www.families.com/wp-content/uploads/media/january-1.jpg&amp;sa=X&amp;ei=22ZdUqOzE6uQyQG474GAAg&amp;ved=0CAkQ8wc&amp;usg=AFQjCNH4Up7i1L_1HdaQtrcapkj97vVc8A"/>
          <p:cNvPicPr>
            <a:picLocks noChangeAspect="1" noChangeArrowheads="1"/>
          </p:cNvPicPr>
          <p:nvPr/>
        </p:nvPicPr>
        <p:blipFill>
          <a:blip r:embed="rId3" cstate="print"/>
          <a:srcRect/>
          <a:stretch>
            <a:fillRect/>
          </a:stretch>
        </p:blipFill>
        <p:spPr bwMode="auto">
          <a:xfrm>
            <a:off x="4114800" y="3657600"/>
            <a:ext cx="3619500" cy="2714626"/>
          </a:xfrm>
          <a:prstGeom prst="rect">
            <a:avLst/>
          </a:prstGeom>
          <a:noFill/>
        </p:spPr>
      </p:pic>
    </p:spTree>
    <p:extLst>
      <p:ext uri="{BB962C8B-B14F-4D97-AF65-F5344CB8AC3E}">
        <p14:creationId xmlns:p14="http://schemas.microsoft.com/office/powerpoint/2010/main" val="31474416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8352" y="363349"/>
            <a:ext cx="10661138" cy="1112838"/>
          </a:xfrm>
        </p:spPr>
        <p:txBody>
          <a:bodyPr/>
          <a:lstStyle/>
          <a:p>
            <a:pPr algn="ctr"/>
            <a:r>
              <a:rPr lang="en-US" dirty="0" smtClean="0"/>
              <a:t>Coordination with Vital Records and </a:t>
            </a:r>
            <a:r>
              <a:rPr lang="en-US" dirty="0" err="1" smtClean="0"/>
              <a:t>OIM</a:t>
            </a:r>
            <a:endParaRPr lang="en-US" dirty="0"/>
          </a:p>
        </p:txBody>
      </p:sp>
      <p:sp>
        <p:nvSpPr>
          <p:cNvPr id="3" name="Content Placeholder 2"/>
          <p:cNvSpPr>
            <a:spLocks noGrp="1"/>
          </p:cNvSpPr>
          <p:nvPr>
            <p:ph idx="1"/>
          </p:nvPr>
        </p:nvSpPr>
        <p:spPr>
          <a:xfrm>
            <a:off x="1445173" y="1274380"/>
            <a:ext cx="8229600" cy="4221163"/>
          </a:xfrm>
        </p:spPr>
        <p:txBody>
          <a:bodyPr/>
          <a:lstStyle/>
          <a:p>
            <a:pPr>
              <a:buFont typeface="Arial" panose="020B0604020202020204" pitchFamily="34" charset="0"/>
              <a:buChar char="•"/>
            </a:pPr>
            <a:r>
              <a:rPr lang="en-US" dirty="0" smtClean="0"/>
              <a:t>Coordinate training and implementation </a:t>
            </a:r>
          </a:p>
          <a:p>
            <a:pPr>
              <a:buFont typeface="Arial" panose="020B0604020202020204" pitchFamily="34" charset="0"/>
              <a:buChar char="•"/>
            </a:pPr>
            <a:r>
              <a:rPr lang="en-US" dirty="0" smtClean="0"/>
              <a:t>Identify new stakeholders (birth registrars)</a:t>
            </a:r>
          </a:p>
          <a:p>
            <a:pPr>
              <a:buFont typeface="Arial" panose="020B0604020202020204" pitchFamily="34" charset="0"/>
              <a:buChar char="•"/>
            </a:pPr>
            <a:r>
              <a:rPr lang="en-US" dirty="0" smtClean="0"/>
              <a:t>Identified barriers with process workflows</a:t>
            </a:r>
          </a:p>
          <a:p>
            <a:pPr>
              <a:buFont typeface="Arial" panose="020B0604020202020204" pitchFamily="34" charset="0"/>
              <a:buChar char="•"/>
            </a:pPr>
            <a:r>
              <a:rPr lang="en-US" dirty="0" smtClean="0"/>
              <a:t>Developed process map for data needed to be captured </a:t>
            </a:r>
            <a:endParaRPr lang="en-US" dirty="0"/>
          </a:p>
        </p:txBody>
      </p:sp>
      <p:sp>
        <p:nvSpPr>
          <p:cNvPr id="4" name="Title 1"/>
          <p:cNvSpPr txBox="1">
            <a:spLocks/>
          </p:cNvSpPr>
          <p:nvPr/>
        </p:nvSpPr>
        <p:spPr bwMode="auto">
          <a:xfrm>
            <a:off x="-718352" y="2554756"/>
            <a:ext cx="8991600" cy="11128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rgbClr val="003366"/>
                </a:solidFill>
                <a:latin typeface="+mj-lt"/>
                <a:ea typeface="+mj-ea"/>
                <a:cs typeface="+mj-cs"/>
              </a:defRPr>
            </a:lvl1pPr>
            <a:lvl2pPr algn="l" rtl="0" fontAlgn="base">
              <a:spcBef>
                <a:spcPct val="0"/>
              </a:spcBef>
              <a:spcAft>
                <a:spcPct val="0"/>
              </a:spcAft>
              <a:defRPr sz="3600">
                <a:solidFill>
                  <a:srgbClr val="003366"/>
                </a:solidFill>
                <a:latin typeface="Trebuchet MS" pitchFamily="34" charset="0"/>
              </a:defRPr>
            </a:lvl2pPr>
            <a:lvl3pPr algn="l" rtl="0" fontAlgn="base">
              <a:spcBef>
                <a:spcPct val="0"/>
              </a:spcBef>
              <a:spcAft>
                <a:spcPct val="0"/>
              </a:spcAft>
              <a:defRPr sz="3600">
                <a:solidFill>
                  <a:srgbClr val="003366"/>
                </a:solidFill>
                <a:latin typeface="Trebuchet MS" pitchFamily="34" charset="0"/>
              </a:defRPr>
            </a:lvl3pPr>
            <a:lvl4pPr algn="l" rtl="0" fontAlgn="base">
              <a:spcBef>
                <a:spcPct val="0"/>
              </a:spcBef>
              <a:spcAft>
                <a:spcPct val="0"/>
              </a:spcAft>
              <a:defRPr sz="3600">
                <a:solidFill>
                  <a:srgbClr val="003366"/>
                </a:solidFill>
                <a:latin typeface="Trebuchet MS" pitchFamily="34" charset="0"/>
              </a:defRPr>
            </a:lvl4pPr>
            <a:lvl5pPr algn="l" rtl="0" fontAlgn="base">
              <a:spcBef>
                <a:spcPct val="0"/>
              </a:spcBef>
              <a:spcAft>
                <a:spcPct val="0"/>
              </a:spcAft>
              <a:defRPr sz="3600">
                <a:solidFill>
                  <a:srgbClr val="003366"/>
                </a:solidFill>
                <a:latin typeface="Trebuchet MS" pitchFamily="34" charset="0"/>
              </a:defRPr>
            </a:lvl5pPr>
            <a:lvl6pPr marL="457200" algn="l" rtl="0" fontAlgn="base">
              <a:spcBef>
                <a:spcPct val="0"/>
              </a:spcBef>
              <a:spcAft>
                <a:spcPct val="0"/>
              </a:spcAft>
              <a:defRPr sz="3600">
                <a:solidFill>
                  <a:srgbClr val="003366"/>
                </a:solidFill>
                <a:latin typeface="Trebuchet MS" pitchFamily="34" charset="0"/>
              </a:defRPr>
            </a:lvl6pPr>
            <a:lvl7pPr marL="914400" algn="l" rtl="0" fontAlgn="base">
              <a:spcBef>
                <a:spcPct val="0"/>
              </a:spcBef>
              <a:spcAft>
                <a:spcPct val="0"/>
              </a:spcAft>
              <a:defRPr sz="3600">
                <a:solidFill>
                  <a:srgbClr val="003366"/>
                </a:solidFill>
                <a:latin typeface="Trebuchet MS" pitchFamily="34" charset="0"/>
              </a:defRPr>
            </a:lvl7pPr>
            <a:lvl8pPr marL="1371600" algn="l" rtl="0" fontAlgn="base">
              <a:spcBef>
                <a:spcPct val="0"/>
              </a:spcBef>
              <a:spcAft>
                <a:spcPct val="0"/>
              </a:spcAft>
              <a:defRPr sz="3600">
                <a:solidFill>
                  <a:srgbClr val="003366"/>
                </a:solidFill>
                <a:latin typeface="Trebuchet MS" pitchFamily="34" charset="0"/>
              </a:defRPr>
            </a:lvl8pPr>
            <a:lvl9pPr marL="1828800" algn="l" rtl="0" fontAlgn="base">
              <a:spcBef>
                <a:spcPct val="0"/>
              </a:spcBef>
              <a:spcAft>
                <a:spcPct val="0"/>
              </a:spcAft>
              <a:defRPr sz="3600">
                <a:solidFill>
                  <a:srgbClr val="003366"/>
                </a:solidFill>
                <a:latin typeface="Trebuchet MS" pitchFamily="34" charset="0"/>
              </a:defRPr>
            </a:lvl9pPr>
          </a:lstStyle>
          <a:p>
            <a:pPr algn="ctr"/>
            <a:endParaRPr lang="en-US" kern="0" dirty="0"/>
          </a:p>
        </p:txBody>
      </p:sp>
      <p:pic>
        <p:nvPicPr>
          <p:cNvPr id="5" name="Content Placeholder 4" descr="New CCHD close-up screen.png"/>
          <p:cNvPicPr>
            <a:picLocks noChangeAspect="1"/>
          </p:cNvPicPr>
          <p:nvPr/>
        </p:nvPicPr>
        <p:blipFill>
          <a:blip r:embed="rId3" cstate="print"/>
          <a:stretch>
            <a:fillRect/>
          </a:stretch>
        </p:blipFill>
        <p:spPr bwMode="auto">
          <a:xfrm>
            <a:off x="1542671" y="3155078"/>
            <a:ext cx="6508253" cy="3182169"/>
          </a:xfrm>
          <a:prstGeom prst="rect">
            <a:avLst/>
          </a:prstGeom>
          <a:noFill/>
          <a:ln w="9525">
            <a:noFill/>
            <a:miter lim="800000"/>
            <a:headEnd/>
            <a:tailEnd/>
          </a:ln>
          <a:effectLst/>
        </p:spPr>
      </p:pic>
    </p:spTree>
    <p:extLst>
      <p:ext uri="{BB962C8B-B14F-4D97-AF65-F5344CB8AC3E}">
        <p14:creationId xmlns:p14="http://schemas.microsoft.com/office/powerpoint/2010/main" val="41342915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3144" y="1870934"/>
            <a:ext cx="5659470" cy="4145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1462144" y="1098152"/>
            <a:ext cx="8839200" cy="830997"/>
          </a:xfrm>
          <a:prstGeom prst="rect">
            <a:avLst/>
          </a:prstGeom>
          <a:noFill/>
        </p:spPr>
        <p:txBody>
          <a:bodyPr wrap="square" lIns="91440" tIns="45720" rIns="91440" bIns="45720">
            <a:spAutoFit/>
          </a:bodyPr>
          <a:lstStyle/>
          <a:p>
            <a:pPr algn="ctr">
              <a:defRPr/>
            </a:pPr>
            <a:r>
              <a:rPr lang="en-US" sz="2400" b="1" dirty="0">
                <a:ln w="12700">
                  <a:solidFill>
                    <a:srgbClr val="1F497D">
                      <a:satMod val="155000"/>
                    </a:srgbClr>
                  </a:solidFill>
                  <a:prstDash val="solid"/>
                </a:ln>
                <a:solidFill>
                  <a:srgbClr val="1F497D">
                    <a:lumMod val="60000"/>
                    <a:lumOff val="40000"/>
                  </a:srgbClr>
                </a:solidFill>
                <a:effectLst>
                  <a:outerShdw blurRad="41275" dist="20320" dir="1800000" algn="tl" rotWithShape="0">
                    <a:srgbClr val="000000">
                      <a:alpha val="40000"/>
                    </a:srgbClr>
                  </a:outerShdw>
                </a:effectLst>
                <a:latin typeface="Calibri"/>
              </a:rPr>
              <a:t>Updates to Critical Congenital Heart Disease (CCHD) </a:t>
            </a:r>
          </a:p>
          <a:p>
            <a:pPr algn="ctr">
              <a:defRPr/>
            </a:pPr>
            <a:r>
              <a:rPr lang="en-US" sz="2400" b="1" dirty="0">
                <a:ln w="12700">
                  <a:solidFill>
                    <a:srgbClr val="1F497D">
                      <a:satMod val="155000"/>
                    </a:srgbClr>
                  </a:solidFill>
                  <a:prstDash val="solid"/>
                </a:ln>
                <a:solidFill>
                  <a:srgbClr val="1F497D">
                    <a:lumMod val="60000"/>
                    <a:lumOff val="40000"/>
                  </a:srgbClr>
                </a:solidFill>
                <a:effectLst>
                  <a:outerShdw blurRad="41275" dist="20320" dir="1800000" algn="tl" rotWithShape="0">
                    <a:srgbClr val="000000">
                      <a:alpha val="40000"/>
                    </a:srgbClr>
                  </a:outerShdw>
                </a:effectLst>
                <a:latin typeface="Calibri"/>
              </a:rPr>
              <a:t>Reporting on the Electronic Birth Certificate (EBC)</a:t>
            </a:r>
          </a:p>
        </p:txBody>
      </p:sp>
      <p:sp>
        <p:nvSpPr>
          <p:cNvPr id="7" name="TextBox 6"/>
          <p:cNvSpPr txBox="1"/>
          <p:nvPr/>
        </p:nvSpPr>
        <p:spPr>
          <a:xfrm>
            <a:off x="5881744" y="1870934"/>
            <a:ext cx="4419600" cy="461665"/>
          </a:xfrm>
          <a:prstGeom prst="rect">
            <a:avLst/>
          </a:prstGeom>
          <a:noFill/>
        </p:spPr>
        <p:txBody>
          <a:bodyPr wrap="square" rtlCol="0">
            <a:spAutoFit/>
          </a:bodyPr>
          <a:lstStyle/>
          <a:p>
            <a:pPr>
              <a:defRPr/>
            </a:pPr>
            <a:r>
              <a:rPr lang="en-US" sz="1200" b="1" i="1" dirty="0">
                <a:solidFill>
                  <a:prstClr val="black"/>
                </a:solidFill>
                <a:latin typeface="Calibri"/>
              </a:rPr>
              <a:t>Enter both pulse oximetry values </a:t>
            </a:r>
            <a:r>
              <a:rPr lang="en-US" sz="1200" b="1" i="1" dirty="0">
                <a:solidFill>
                  <a:srgbClr val="00B050"/>
                </a:solidFill>
                <a:latin typeface="Calibri"/>
              </a:rPr>
              <a:t>ex: Value 1   </a:t>
            </a:r>
            <a:r>
              <a:rPr lang="en-US" sz="1200" b="1" i="1" u="sng" dirty="0">
                <a:solidFill>
                  <a:srgbClr val="00B050"/>
                </a:solidFill>
                <a:latin typeface="Calibri"/>
              </a:rPr>
              <a:t>99</a:t>
            </a:r>
            <a:r>
              <a:rPr lang="en-US" sz="1200" b="1" i="1" dirty="0">
                <a:solidFill>
                  <a:srgbClr val="00B050"/>
                </a:solidFill>
                <a:latin typeface="Calibri"/>
              </a:rPr>
              <a:t> %  Value 2  </a:t>
            </a:r>
            <a:r>
              <a:rPr lang="en-US" sz="1200" b="1" i="1" u="sng" dirty="0">
                <a:solidFill>
                  <a:srgbClr val="00B050"/>
                </a:solidFill>
                <a:latin typeface="Calibri"/>
              </a:rPr>
              <a:t>100</a:t>
            </a:r>
            <a:r>
              <a:rPr lang="en-US" sz="1200" b="1" i="1" dirty="0">
                <a:solidFill>
                  <a:srgbClr val="00B050"/>
                </a:solidFill>
                <a:latin typeface="Calibri"/>
              </a:rPr>
              <a:t> %</a:t>
            </a:r>
          </a:p>
          <a:p>
            <a:pPr>
              <a:defRPr/>
            </a:pPr>
            <a:r>
              <a:rPr lang="en-US" sz="1200" b="1" i="1" dirty="0">
                <a:solidFill>
                  <a:srgbClr val="FF0000"/>
                </a:solidFill>
                <a:latin typeface="Calibri"/>
              </a:rPr>
              <a:t>      ***If infant had multiple CCHD screens, enter last values***</a:t>
            </a:r>
          </a:p>
        </p:txBody>
      </p:sp>
      <p:sp>
        <p:nvSpPr>
          <p:cNvPr id="10" name="TextBox 9"/>
          <p:cNvSpPr txBox="1"/>
          <p:nvPr/>
        </p:nvSpPr>
        <p:spPr>
          <a:xfrm>
            <a:off x="5684739" y="4256760"/>
            <a:ext cx="7620000" cy="830997"/>
          </a:xfrm>
          <a:prstGeom prst="rect">
            <a:avLst/>
          </a:prstGeom>
          <a:noFill/>
        </p:spPr>
        <p:txBody>
          <a:bodyPr wrap="square" rtlCol="0">
            <a:spAutoFit/>
          </a:bodyPr>
          <a:lstStyle/>
          <a:p>
            <a:pPr>
              <a:defRPr/>
            </a:pPr>
            <a:r>
              <a:rPr lang="en-US" sz="1200" b="1" i="1" dirty="0">
                <a:solidFill>
                  <a:srgbClr val="00B050"/>
                </a:solidFill>
                <a:latin typeface="Calibri"/>
              </a:rPr>
              <a:t>Not Screened: </a:t>
            </a:r>
            <a:r>
              <a:rPr lang="en-US" sz="1200" b="1" i="1" dirty="0">
                <a:solidFill>
                  <a:prstClr val="black"/>
                </a:solidFill>
                <a:latin typeface="Calibri"/>
              </a:rPr>
              <a:t>Any infant without a CCHD screen must have 					    this box checked with the reason as to why 					    the screen was NOT completed</a:t>
            </a:r>
          </a:p>
          <a:p>
            <a:pPr>
              <a:defRPr/>
            </a:pPr>
            <a:endParaRPr lang="en-US" sz="1200" b="1" i="1" dirty="0">
              <a:solidFill>
                <a:srgbClr val="FF0000"/>
              </a:solidFill>
              <a:latin typeface="Calibri"/>
            </a:endParaRPr>
          </a:p>
        </p:txBody>
      </p:sp>
      <p:sp>
        <p:nvSpPr>
          <p:cNvPr id="11" name="TextBox 10"/>
          <p:cNvSpPr txBox="1"/>
          <p:nvPr/>
        </p:nvSpPr>
        <p:spPr>
          <a:xfrm>
            <a:off x="5684740" y="4873215"/>
            <a:ext cx="4494617" cy="461665"/>
          </a:xfrm>
          <a:prstGeom prst="rect">
            <a:avLst/>
          </a:prstGeom>
          <a:noFill/>
        </p:spPr>
        <p:txBody>
          <a:bodyPr wrap="square" rtlCol="0">
            <a:spAutoFit/>
          </a:bodyPr>
          <a:lstStyle/>
          <a:p>
            <a:pPr algn="ctr">
              <a:defRPr/>
            </a:pPr>
            <a:r>
              <a:rPr lang="en-US" sz="1200" b="1" i="1" dirty="0">
                <a:solidFill>
                  <a:srgbClr val="FF0000"/>
                </a:solidFill>
                <a:latin typeface="Calibri"/>
              </a:rPr>
              <a:t>***Parent refusal form must be signed and sent to VDH Newborn Screening Fax 804-864-7807***</a:t>
            </a:r>
          </a:p>
        </p:txBody>
      </p:sp>
      <p:cxnSp>
        <p:nvCxnSpPr>
          <p:cNvPr id="18" name="Straight Connector 17"/>
          <p:cNvCxnSpPr/>
          <p:nvPr/>
        </p:nvCxnSpPr>
        <p:spPr>
          <a:xfrm>
            <a:off x="1387920" y="5513294"/>
            <a:ext cx="8837222"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1376418" y="2480534"/>
            <a:ext cx="11502" cy="30327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H="1">
            <a:off x="2147944" y="2266132"/>
            <a:ext cx="3695703" cy="0"/>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H="1">
            <a:off x="5843646" y="1866261"/>
            <a:ext cx="4371973" cy="4672"/>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a:off x="5839379" y="1870934"/>
            <a:ext cx="4266" cy="395199"/>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endCxn id="32" idx="3"/>
          </p:cNvCxnSpPr>
          <p:nvPr/>
        </p:nvCxnSpPr>
        <p:spPr>
          <a:xfrm flipH="1">
            <a:off x="10225143" y="1861590"/>
            <a:ext cx="1979" cy="721053"/>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sp>
        <p:nvSpPr>
          <p:cNvPr id="1033" name="TextBox 1032"/>
          <p:cNvSpPr txBox="1"/>
          <p:nvPr/>
        </p:nvSpPr>
        <p:spPr>
          <a:xfrm>
            <a:off x="4891144" y="5529218"/>
            <a:ext cx="5295903" cy="461665"/>
          </a:xfrm>
          <a:prstGeom prst="rect">
            <a:avLst/>
          </a:prstGeom>
          <a:noFill/>
        </p:spPr>
        <p:txBody>
          <a:bodyPr wrap="square" rtlCol="0">
            <a:spAutoFit/>
          </a:bodyPr>
          <a:lstStyle/>
          <a:p>
            <a:pPr>
              <a:defRPr/>
            </a:pPr>
            <a:r>
              <a:rPr lang="en-US" sz="1200" b="1" i="1" dirty="0">
                <a:solidFill>
                  <a:prstClr val="black"/>
                </a:solidFill>
                <a:latin typeface="Calibri"/>
              </a:rPr>
              <a:t>These boxes are available for infants </a:t>
            </a:r>
            <a:r>
              <a:rPr lang="en-US" sz="1200" b="1" i="1" u="sng" dirty="0">
                <a:solidFill>
                  <a:prstClr val="black"/>
                </a:solidFill>
                <a:latin typeface="Calibri"/>
              </a:rPr>
              <a:t>not screened </a:t>
            </a:r>
            <a:r>
              <a:rPr lang="en-US" sz="1200" b="1" i="1" dirty="0">
                <a:solidFill>
                  <a:prstClr val="black"/>
                </a:solidFill>
                <a:latin typeface="Calibri"/>
              </a:rPr>
              <a:t>with CCHD or other heart 			malformation diagnosis</a:t>
            </a:r>
          </a:p>
        </p:txBody>
      </p:sp>
      <p:cxnSp>
        <p:nvCxnSpPr>
          <p:cNvPr id="45" name="Straight Connector 44"/>
          <p:cNvCxnSpPr/>
          <p:nvPr/>
        </p:nvCxnSpPr>
        <p:spPr>
          <a:xfrm>
            <a:off x="1385944" y="6016196"/>
            <a:ext cx="8839200" cy="0"/>
          </a:xfrm>
          <a:prstGeom prst="line">
            <a:avLst/>
          </a:prstGeom>
          <a:ln w="127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1385945" y="5529218"/>
            <a:ext cx="0" cy="486979"/>
          </a:xfrm>
          <a:prstGeom prst="line">
            <a:avLst/>
          </a:prstGeom>
          <a:ln w="127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10225142" y="5529218"/>
            <a:ext cx="1978" cy="486979"/>
          </a:xfrm>
          <a:prstGeom prst="line">
            <a:avLst/>
          </a:prstGeom>
          <a:ln w="127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038" name="TextBox 1037"/>
          <p:cNvSpPr txBox="1"/>
          <p:nvPr/>
        </p:nvSpPr>
        <p:spPr>
          <a:xfrm>
            <a:off x="8777344" y="7647411"/>
            <a:ext cx="1447799" cy="215444"/>
          </a:xfrm>
          <a:prstGeom prst="rect">
            <a:avLst/>
          </a:prstGeom>
          <a:noFill/>
        </p:spPr>
        <p:txBody>
          <a:bodyPr wrap="square" rtlCol="0">
            <a:spAutoFit/>
          </a:bodyPr>
          <a:lstStyle/>
          <a:p>
            <a:pPr algn="r">
              <a:defRPr/>
            </a:pPr>
            <a:r>
              <a:rPr lang="en-US" sz="800" dirty="0">
                <a:solidFill>
                  <a:prstClr val="black"/>
                </a:solidFill>
                <a:latin typeface="Calibri"/>
              </a:rPr>
              <a:t>11/1/2016</a:t>
            </a:r>
          </a:p>
        </p:txBody>
      </p:sp>
      <p:cxnSp>
        <p:nvCxnSpPr>
          <p:cNvPr id="27" name="Straight Connector 26"/>
          <p:cNvCxnSpPr/>
          <p:nvPr/>
        </p:nvCxnSpPr>
        <p:spPr>
          <a:xfrm>
            <a:off x="1387920" y="5529217"/>
            <a:ext cx="8839200" cy="0"/>
          </a:xfrm>
          <a:prstGeom prst="line">
            <a:avLst/>
          </a:prstGeom>
          <a:ln w="127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5598491" y="2465784"/>
            <a:ext cx="4474253" cy="461665"/>
          </a:xfrm>
          <a:prstGeom prst="rect">
            <a:avLst/>
          </a:prstGeom>
          <a:noFill/>
        </p:spPr>
        <p:txBody>
          <a:bodyPr wrap="square" rtlCol="0">
            <a:spAutoFit/>
          </a:bodyPr>
          <a:lstStyle/>
          <a:p>
            <a:pPr>
              <a:defRPr/>
            </a:pPr>
            <a:r>
              <a:rPr lang="en-US" sz="1200" b="1" i="1" dirty="0">
                <a:solidFill>
                  <a:srgbClr val="8064A2">
                    <a:lumMod val="75000"/>
                  </a:srgbClr>
                </a:solidFill>
                <a:latin typeface="Calibri"/>
              </a:rPr>
              <a:t>  Negative (Pass) (i.e. </a:t>
            </a:r>
            <a:r>
              <a:rPr lang="en-US" sz="1200" b="1" i="1" dirty="0" err="1">
                <a:solidFill>
                  <a:srgbClr val="8064A2">
                    <a:lumMod val="75000"/>
                  </a:srgbClr>
                </a:solidFill>
                <a:latin typeface="Calibri"/>
              </a:rPr>
              <a:t>Preductal</a:t>
            </a:r>
            <a:r>
              <a:rPr lang="en-US" sz="1200" b="1" i="1" dirty="0">
                <a:solidFill>
                  <a:srgbClr val="8064A2">
                    <a:lumMod val="75000"/>
                  </a:srgbClr>
                </a:solidFill>
                <a:latin typeface="Calibri"/>
              </a:rPr>
              <a:t> 99%, </a:t>
            </a:r>
            <a:r>
              <a:rPr lang="en-US" sz="1200" b="1" i="1" dirty="0" err="1">
                <a:solidFill>
                  <a:srgbClr val="8064A2">
                    <a:lumMod val="75000"/>
                  </a:srgbClr>
                </a:solidFill>
                <a:latin typeface="Calibri"/>
              </a:rPr>
              <a:t>Postductal</a:t>
            </a:r>
            <a:r>
              <a:rPr lang="en-US" sz="1200" b="1" i="1" dirty="0">
                <a:solidFill>
                  <a:srgbClr val="8064A2">
                    <a:lumMod val="75000"/>
                  </a:srgbClr>
                </a:solidFill>
                <a:latin typeface="Calibri"/>
              </a:rPr>
              <a:t> 98% SpO</a:t>
            </a:r>
            <a:r>
              <a:rPr lang="en-US" sz="1200" b="1" i="1" baseline="-25000" dirty="0">
                <a:solidFill>
                  <a:srgbClr val="8064A2">
                    <a:lumMod val="75000"/>
                  </a:srgbClr>
                </a:solidFill>
                <a:latin typeface="Calibri"/>
              </a:rPr>
              <a:t>2</a:t>
            </a:r>
            <a:r>
              <a:rPr lang="en-US" sz="1200" b="1" i="1" dirty="0">
                <a:solidFill>
                  <a:srgbClr val="8064A2">
                    <a:lumMod val="75000"/>
                  </a:srgbClr>
                </a:solidFill>
                <a:latin typeface="Calibri"/>
              </a:rPr>
              <a:t>)</a:t>
            </a:r>
          </a:p>
          <a:p>
            <a:pPr>
              <a:defRPr/>
            </a:pPr>
            <a:endParaRPr lang="en-US" sz="1200" dirty="0">
              <a:solidFill>
                <a:prstClr val="black"/>
              </a:solidFill>
              <a:latin typeface="Calibri"/>
            </a:endParaRPr>
          </a:p>
        </p:txBody>
      </p:sp>
      <p:sp>
        <p:nvSpPr>
          <p:cNvPr id="31" name="TextBox 30"/>
          <p:cNvSpPr txBox="1"/>
          <p:nvPr/>
        </p:nvSpPr>
        <p:spPr>
          <a:xfrm>
            <a:off x="5500743" y="2709135"/>
            <a:ext cx="4686304" cy="646331"/>
          </a:xfrm>
          <a:prstGeom prst="rect">
            <a:avLst/>
          </a:prstGeom>
          <a:noFill/>
        </p:spPr>
        <p:txBody>
          <a:bodyPr wrap="square" rtlCol="0">
            <a:spAutoFit/>
          </a:bodyPr>
          <a:lstStyle/>
          <a:p>
            <a:pPr>
              <a:defRPr/>
            </a:pPr>
            <a:r>
              <a:rPr lang="en-US" sz="1200" b="1" i="1" dirty="0">
                <a:solidFill>
                  <a:srgbClr val="FF0000"/>
                </a:solidFill>
                <a:latin typeface="Calibri"/>
              </a:rPr>
              <a:t>     Positive (Fail): </a:t>
            </a:r>
            <a:r>
              <a:rPr lang="en-US" sz="1200" b="1" i="1" dirty="0">
                <a:solidFill>
                  <a:prstClr val="black"/>
                </a:solidFill>
                <a:latin typeface="Calibri"/>
              </a:rPr>
              <a:t>If this is selected, please provide additional       </a:t>
            </a:r>
          </a:p>
          <a:p>
            <a:pPr>
              <a:defRPr/>
            </a:pPr>
            <a:r>
              <a:rPr lang="en-US" sz="1200" b="1" i="1" dirty="0">
                <a:solidFill>
                  <a:prstClr val="black"/>
                </a:solidFill>
                <a:latin typeface="Calibri"/>
              </a:rPr>
              <a:t>      information related to interventions or diagnosis as applicable </a:t>
            </a:r>
          </a:p>
          <a:p>
            <a:pPr>
              <a:defRPr/>
            </a:pPr>
            <a:endParaRPr lang="en-US" sz="1200" dirty="0">
              <a:solidFill>
                <a:prstClr val="black"/>
              </a:solidFill>
              <a:latin typeface="Calibri"/>
            </a:endParaRPr>
          </a:p>
        </p:txBody>
      </p:sp>
      <p:sp>
        <p:nvSpPr>
          <p:cNvPr id="33" name="Rectangle 32"/>
          <p:cNvSpPr/>
          <p:nvPr/>
        </p:nvSpPr>
        <p:spPr>
          <a:xfrm>
            <a:off x="2147943" y="2709134"/>
            <a:ext cx="8067674" cy="1517904"/>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prstClr val="white"/>
              </a:solidFill>
              <a:latin typeface="Calibri"/>
            </a:endParaRPr>
          </a:p>
        </p:txBody>
      </p:sp>
      <p:sp>
        <p:nvSpPr>
          <p:cNvPr id="32" name="Rectangle 31"/>
          <p:cNvSpPr/>
          <p:nvPr/>
        </p:nvSpPr>
        <p:spPr>
          <a:xfrm>
            <a:off x="2147942" y="2468342"/>
            <a:ext cx="8077201" cy="2286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prstClr val="white"/>
              </a:solidFill>
              <a:latin typeface="Calibri"/>
            </a:endParaRPr>
          </a:p>
        </p:txBody>
      </p:sp>
      <p:sp>
        <p:nvSpPr>
          <p:cNvPr id="35" name="Rectangle 34"/>
          <p:cNvSpPr/>
          <p:nvPr/>
        </p:nvSpPr>
        <p:spPr>
          <a:xfrm>
            <a:off x="2147943" y="4233134"/>
            <a:ext cx="8067675" cy="1280160"/>
          </a:xfrm>
          <a:prstGeom prst="rect">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prstClr val="white"/>
              </a:solidFill>
              <a:latin typeface="Calibri"/>
            </a:endParaRPr>
          </a:p>
        </p:txBody>
      </p:sp>
      <p:cxnSp>
        <p:nvCxnSpPr>
          <p:cNvPr id="50" name="Straight Connector 49"/>
          <p:cNvCxnSpPr/>
          <p:nvPr/>
        </p:nvCxnSpPr>
        <p:spPr>
          <a:xfrm flipH="1">
            <a:off x="1387921" y="2480534"/>
            <a:ext cx="770363"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rot="16200000">
            <a:off x="203275" y="3781501"/>
            <a:ext cx="3058851" cy="461665"/>
          </a:xfrm>
          <a:prstGeom prst="rect">
            <a:avLst/>
          </a:prstGeom>
          <a:noFill/>
        </p:spPr>
        <p:txBody>
          <a:bodyPr wrap="none" rtlCol="0">
            <a:spAutoFit/>
          </a:bodyPr>
          <a:lstStyle/>
          <a:p>
            <a:pPr algn="ctr">
              <a:defRPr/>
            </a:pPr>
            <a:r>
              <a:rPr lang="en-US" sz="1200" b="1" dirty="0">
                <a:solidFill>
                  <a:srgbClr val="0070C0"/>
                </a:solidFill>
                <a:latin typeface="Arial" panose="020B0604020202020204" pitchFamily="34" charset="0"/>
                <a:cs typeface="Arial" panose="020B0604020202020204" pitchFamily="34" charset="0"/>
              </a:rPr>
              <a:t>CCHD Screening Results: </a:t>
            </a:r>
          </a:p>
          <a:p>
            <a:pPr algn="ctr">
              <a:defRPr/>
            </a:pPr>
            <a:r>
              <a:rPr lang="en-US" sz="1200" b="1" dirty="0">
                <a:solidFill>
                  <a:srgbClr val="0070C0"/>
                </a:solidFill>
                <a:latin typeface="Arial" panose="020B0604020202020204" pitchFamily="34" charset="0"/>
                <a:cs typeface="Arial" panose="020B0604020202020204" pitchFamily="34" charset="0"/>
              </a:rPr>
              <a:t>Interpretation of screen by clinical staff</a:t>
            </a:r>
          </a:p>
        </p:txBody>
      </p:sp>
      <p:sp>
        <p:nvSpPr>
          <p:cNvPr id="29" name="Title 1"/>
          <p:cNvSpPr txBox="1">
            <a:spLocks/>
          </p:cNvSpPr>
          <p:nvPr/>
        </p:nvSpPr>
        <p:spPr bwMode="auto">
          <a:xfrm>
            <a:off x="-657690" y="209637"/>
            <a:ext cx="10661138" cy="11128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rgbClr val="003366"/>
                </a:solidFill>
                <a:latin typeface="+mj-lt"/>
                <a:ea typeface="+mj-ea"/>
                <a:cs typeface="+mj-cs"/>
              </a:defRPr>
            </a:lvl1pPr>
            <a:lvl2pPr algn="l" rtl="0" fontAlgn="base">
              <a:spcBef>
                <a:spcPct val="0"/>
              </a:spcBef>
              <a:spcAft>
                <a:spcPct val="0"/>
              </a:spcAft>
              <a:defRPr sz="3600">
                <a:solidFill>
                  <a:srgbClr val="003366"/>
                </a:solidFill>
                <a:latin typeface="Trebuchet MS" pitchFamily="34" charset="0"/>
              </a:defRPr>
            </a:lvl2pPr>
            <a:lvl3pPr algn="l" rtl="0" fontAlgn="base">
              <a:spcBef>
                <a:spcPct val="0"/>
              </a:spcBef>
              <a:spcAft>
                <a:spcPct val="0"/>
              </a:spcAft>
              <a:defRPr sz="3600">
                <a:solidFill>
                  <a:srgbClr val="003366"/>
                </a:solidFill>
                <a:latin typeface="Trebuchet MS" pitchFamily="34" charset="0"/>
              </a:defRPr>
            </a:lvl3pPr>
            <a:lvl4pPr algn="l" rtl="0" fontAlgn="base">
              <a:spcBef>
                <a:spcPct val="0"/>
              </a:spcBef>
              <a:spcAft>
                <a:spcPct val="0"/>
              </a:spcAft>
              <a:defRPr sz="3600">
                <a:solidFill>
                  <a:srgbClr val="003366"/>
                </a:solidFill>
                <a:latin typeface="Trebuchet MS" pitchFamily="34" charset="0"/>
              </a:defRPr>
            </a:lvl4pPr>
            <a:lvl5pPr algn="l" rtl="0" fontAlgn="base">
              <a:spcBef>
                <a:spcPct val="0"/>
              </a:spcBef>
              <a:spcAft>
                <a:spcPct val="0"/>
              </a:spcAft>
              <a:defRPr sz="3600">
                <a:solidFill>
                  <a:srgbClr val="003366"/>
                </a:solidFill>
                <a:latin typeface="Trebuchet MS" pitchFamily="34" charset="0"/>
              </a:defRPr>
            </a:lvl5pPr>
            <a:lvl6pPr marL="457200" algn="l" rtl="0" fontAlgn="base">
              <a:spcBef>
                <a:spcPct val="0"/>
              </a:spcBef>
              <a:spcAft>
                <a:spcPct val="0"/>
              </a:spcAft>
              <a:defRPr sz="3600">
                <a:solidFill>
                  <a:srgbClr val="003366"/>
                </a:solidFill>
                <a:latin typeface="Trebuchet MS" pitchFamily="34" charset="0"/>
              </a:defRPr>
            </a:lvl6pPr>
            <a:lvl7pPr marL="914400" algn="l" rtl="0" fontAlgn="base">
              <a:spcBef>
                <a:spcPct val="0"/>
              </a:spcBef>
              <a:spcAft>
                <a:spcPct val="0"/>
              </a:spcAft>
              <a:defRPr sz="3600">
                <a:solidFill>
                  <a:srgbClr val="003366"/>
                </a:solidFill>
                <a:latin typeface="Trebuchet MS" pitchFamily="34" charset="0"/>
              </a:defRPr>
            </a:lvl7pPr>
            <a:lvl8pPr marL="1371600" algn="l" rtl="0" fontAlgn="base">
              <a:spcBef>
                <a:spcPct val="0"/>
              </a:spcBef>
              <a:spcAft>
                <a:spcPct val="0"/>
              </a:spcAft>
              <a:defRPr sz="3600">
                <a:solidFill>
                  <a:srgbClr val="003366"/>
                </a:solidFill>
                <a:latin typeface="Trebuchet MS" pitchFamily="34" charset="0"/>
              </a:defRPr>
            </a:lvl8pPr>
            <a:lvl9pPr marL="1828800" algn="l" rtl="0" fontAlgn="base">
              <a:spcBef>
                <a:spcPct val="0"/>
              </a:spcBef>
              <a:spcAft>
                <a:spcPct val="0"/>
              </a:spcAft>
              <a:defRPr sz="3600">
                <a:solidFill>
                  <a:srgbClr val="003366"/>
                </a:solidFill>
                <a:latin typeface="Trebuchet MS" pitchFamily="34" charset="0"/>
              </a:defRPr>
            </a:lvl9pPr>
          </a:lstStyle>
          <a:p>
            <a:pPr algn="ctr"/>
            <a:r>
              <a:rPr lang="en-US" kern="0" dirty="0" smtClean="0"/>
              <a:t>Coordination with Vital Records and </a:t>
            </a:r>
            <a:r>
              <a:rPr lang="en-US" kern="0" dirty="0" err="1" smtClean="0"/>
              <a:t>OIM</a:t>
            </a:r>
            <a:endParaRPr lang="en-US" kern="0" dirty="0"/>
          </a:p>
        </p:txBody>
      </p:sp>
    </p:spTree>
    <p:extLst>
      <p:ext uri="{BB962C8B-B14F-4D97-AF65-F5344CB8AC3E}">
        <p14:creationId xmlns:p14="http://schemas.microsoft.com/office/powerpoint/2010/main" val="203404424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11E3844E5F3943BDA9E830BA502E27" ma:contentTypeVersion="6" ma:contentTypeDescription="Create a new document." ma:contentTypeScope="" ma:versionID="0312e9106a8c3c03b72bb886c95b4b64">
  <xsd:schema xmlns:xsd="http://www.w3.org/2001/XMLSchema" xmlns:xs="http://www.w3.org/2001/XMLSchema" xmlns:p="http://schemas.microsoft.com/office/2006/metadata/properties" xmlns:ns2="669127c0-0fad-4d7d-b0ab-70de05b949f1" targetNamespace="http://schemas.microsoft.com/office/2006/metadata/properties" ma:root="true" ma:fieldsID="8bca5ce25081c7fe3de4fddeaa73c9a9" ns2:_="">
    <xsd:import namespace="669127c0-0fad-4d7d-b0ab-70de05b949f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9127c0-0fad-4d7d-b0ab-70de05b949f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264801D-1358-4C74-8622-A57A468A9A0A}"/>
</file>

<file path=customXml/itemProps2.xml><?xml version="1.0" encoding="utf-8"?>
<ds:datastoreItem xmlns:ds="http://schemas.openxmlformats.org/officeDocument/2006/customXml" ds:itemID="{38D1C122-CBC1-44B8-9374-81A0EBEC449A}">
  <ds:schemaRefs>
    <ds:schemaRef ds:uri="http://schemas.microsoft.com/sharepoint/v3/contenttype/forms"/>
  </ds:schemaRefs>
</ds:datastoreItem>
</file>

<file path=customXml/itemProps3.xml><?xml version="1.0" encoding="utf-8"?>
<ds:datastoreItem xmlns:ds="http://schemas.openxmlformats.org/officeDocument/2006/customXml" ds:itemID="{A4080C58-21B5-4186-B040-73047D727E09}">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b17528d-14b4-4cd8-83e6-b6e98f3d12b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2167</TotalTime>
  <Words>1332</Words>
  <Application>Microsoft Office PowerPoint</Application>
  <PresentationFormat>Widescreen</PresentationFormat>
  <Paragraphs>189</Paragraphs>
  <Slides>18</Slides>
  <Notes>12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18</vt:i4>
      </vt:variant>
    </vt:vector>
  </HeadingPairs>
  <TitlesOfParts>
    <vt:vector size="26" baseType="lpstr">
      <vt:lpstr>Arial</vt:lpstr>
      <vt:lpstr>Calibri</vt:lpstr>
      <vt:lpstr>Copperplate Gothic Bold</vt:lpstr>
      <vt:lpstr>Tahoma</vt:lpstr>
      <vt:lpstr>Trebuchet MS</vt:lpstr>
      <vt:lpstr>Wingdings</vt:lpstr>
      <vt:lpstr>Default Design</vt:lpstr>
      <vt:lpstr>1_Default Design</vt:lpstr>
      <vt:lpstr>Virginia nbs program experience</vt:lpstr>
      <vt:lpstr>Speakers</vt:lpstr>
      <vt:lpstr>PowerPoint Presentation</vt:lpstr>
      <vt:lpstr>Overview of Newborn Screening in VA</vt:lpstr>
      <vt:lpstr>Overview of Newborn Screening in VA</vt:lpstr>
      <vt:lpstr>Cross-Programs and Agency Collaboration</vt:lpstr>
      <vt:lpstr>              Project Review: CCHD and the EBC</vt:lpstr>
      <vt:lpstr>Coordination with Vital Records and OIM</vt:lpstr>
      <vt:lpstr>PowerPoint Presentation</vt:lpstr>
      <vt:lpstr>Lessons Learned</vt:lpstr>
      <vt:lpstr>Future Projects</vt:lpstr>
      <vt:lpstr>VVESTS</vt:lpstr>
      <vt:lpstr>A Quick Introduction to VVESTS</vt:lpstr>
      <vt:lpstr>VVESTS - Stakeholders </vt:lpstr>
      <vt:lpstr>Virginia Infant Screening and Infant Tracking System (VISITS)</vt:lpstr>
      <vt:lpstr>External Interfaces</vt:lpstr>
      <vt:lpstr>HISTORY</vt:lpstr>
      <vt:lpstr>Contact Information</vt:lpstr>
    </vt:vector>
  </TitlesOfParts>
  <Company>Virginia IT Infrastructure Partnership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Follow-Up Updates</dc:title>
  <dc:creator>Christen Crews</dc:creator>
  <cp:lastModifiedBy>Christen Crews</cp:lastModifiedBy>
  <cp:revision>48</cp:revision>
  <cp:lastPrinted>2020-11-12T07:30:37Z</cp:lastPrinted>
  <dcterms:created xsi:type="dcterms:W3CDTF">2017-06-28T13:08:52Z</dcterms:created>
  <dcterms:modified xsi:type="dcterms:W3CDTF">2021-09-14T20:19:12Z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0x0101007911E3844E5F3943BDA9E830BA502E27</vt:lpwstr>
  </property>
</Properties>
</file>